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3.xml" ContentType="application/vnd.openxmlformats-officedocument.presentationml.notesSlide+xml"/>
  <Override PartName="/ppt/slides/slide5.xml" ContentType="application/vnd.openxmlformats-officedocument.presentationml.slide+xml"/>
  <Override PartName="/ppt/notesSlides/notesSlide4.xml" ContentType="application/vnd.openxmlformats-officedocument.presentationml.notesSlide+xml"/>
  <Override PartName="/ppt/slides/slide6.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p:restoredLeft sz="15620"/>
    <p:restoredTop sz="94660"/>
  </p:normalViewPr>
  <p:slideViewPr>
    <p:cSldViewPr>
      <p:cViewPr>
        <p:scale>
          <a:sx n="42" d="100"/>
          <a:sy n="42" d="100"/>
        </p:scale>
        <p:origin x="-762" y="-2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tableStyles" Target="tableStyles.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45" name=""/>
        <p:cNvGrpSpPr/>
        <p:nvPr/>
      </p:nvGrpSpPr>
      <p:grpSpPr>
        <a:xfrm>
          <a:off x="0" y="0"/>
          <a:ext cx="0" cy="0"/>
          <a:chOff x="0" y="0"/>
          <a:chExt cx="0" cy="0"/>
        </a:xfrm>
      </p:grpSpPr>
      <p:sp>
        <p:nvSpPr>
          <p:cNvPr id="1048742" name="Header Placeholder 1"/>
          <p:cNvSpPr>
            <a:spLocks noGrp="1"/>
          </p:cNvSpPr>
          <p:nvPr>
            <p:ph type="hdr" sz="quarter"/>
          </p:nvPr>
        </p:nvSpPr>
        <p:spPr>
          <a:xfrm>
            <a:off x="0" y="0"/>
            <a:ext cx="2971800" cy="457200"/>
          </a:xfrm>
          <a:prstGeom prst="rect"/>
        </p:spPr>
        <p:txBody>
          <a:bodyPr bIns="45720" lIns="91440" rIns="91440" rtlCol="0" tIns="45720" vert="horz"/>
          <a:lstStyle>
            <a:lvl1pPr algn="l">
              <a:defRPr sz="1200"/>
            </a:lvl1pPr>
          </a:lstStyle>
          <a:p>
            <a:endParaRPr lang="en-US"/>
          </a:p>
        </p:txBody>
      </p:sp>
      <p:sp>
        <p:nvSpPr>
          <p:cNvPr id="1048743" name="Date Placeholder 2"/>
          <p:cNvSpPr>
            <a:spLocks noGrp="1"/>
          </p:cNvSpPr>
          <p:nvPr>
            <p:ph type="dt" idx="1"/>
          </p:nvPr>
        </p:nvSpPr>
        <p:spPr>
          <a:xfrm>
            <a:off x="3884613" y="0"/>
            <a:ext cx="2971800" cy="457200"/>
          </a:xfrm>
          <a:prstGeom prst="rect"/>
        </p:spPr>
        <p:txBody>
          <a:bodyPr bIns="45720" lIns="91440" rIns="91440" rtlCol="0" tIns="45720" vert="horz"/>
          <a:lstStyle>
            <a:lvl1pPr algn="r">
              <a:defRPr sz="1200"/>
            </a:lvl1pPr>
          </a:lstStyle>
          <a:p>
            <a:fld id="{7661C5CB-3B1D-4B8C-9E4E-FF32726657CE}" type="datetimeFigureOut">
              <a:rPr lang="en-US" smtClean="0"/>
              <a:t>2/25/2021</a:t>
            </a:fld>
            <a:endParaRPr lang="en-US"/>
          </a:p>
        </p:txBody>
      </p:sp>
      <p:sp>
        <p:nvSpPr>
          <p:cNvPr id="1048744" name="Slide Image Placeholder 3"/>
          <p:cNvSpPr>
            <a:spLocks noChangeAspect="1" noRot="1" noGrp="1"/>
          </p:cNvSpPr>
          <p:nvPr>
            <p:ph type="sldImg" idx="2"/>
          </p:nvPr>
        </p:nvSpPr>
        <p:spPr>
          <a:xfrm>
            <a:off x="1143000" y="685800"/>
            <a:ext cx="4572000" cy="3429000"/>
          </a:xfrm>
          <a:prstGeom prst="rect"/>
          <a:noFill/>
          <a:ln w="12700">
            <a:solidFill>
              <a:prstClr val="black"/>
            </a:solidFill>
          </a:ln>
        </p:spPr>
        <p:txBody>
          <a:bodyPr anchor="ctr" bIns="45720" lIns="91440" rIns="91440" rtlCol="0" tIns="45720" vert="horz"/>
          <a:p>
            <a:endParaRPr lang="en-US"/>
          </a:p>
        </p:txBody>
      </p:sp>
      <p:sp>
        <p:nvSpPr>
          <p:cNvPr id="1048745" name="Notes Placeholder 4"/>
          <p:cNvSpPr>
            <a:spLocks noGrp="1"/>
          </p:cNvSpPr>
          <p:nvPr>
            <p:ph type="body" sz="quarter" idx="3"/>
          </p:nvPr>
        </p:nvSpPr>
        <p:spPr>
          <a:xfrm>
            <a:off x="685800" y="4343400"/>
            <a:ext cx="5486400" cy="4114800"/>
          </a:xfrm>
          <a:prstGeom prst="rect"/>
        </p:spPr>
        <p:txBody>
          <a:bodyPr bIns="45720" lIns="91440" rIns="91440" rtlCol="0" tIns="45720" vert="horz"/>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46" name="Footer Placeholder 5"/>
          <p:cNvSpPr>
            <a:spLocks noGrp="1"/>
          </p:cNvSpPr>
          <p:nvPr>
            <p:ph type="ftr" sz="quarter" idx="4"/>
          </p:nvPr>
        </p:nvSpPr>
        <p:spPr>
          <a:xfrm>
            <a:off x="0" y="8685213"/>
            <a:ext cx="2971800" cy="457200"/>
          </a:xfrm>
          <a:prstGeom prst="rect"/>
        </p:spPr>
        <p:txBody>
          <a:bodyPr anchor="b" bIns="45720" lIns="91440" rIns="91440" rtlCol="0" tIns="45720" vert="horz"/>
          <a:lstStyle>
            <a:lvl1pPr algn="l">
              <a:defRPr sz="1200"/>
            </a:lvl1pPr>
          </a:lstStyle>
          <a:p>
            <a:endParaRPr lang="en-US"/>
          </a:p>
        </p:txBody>
      </p:sp>
      <p:sp>
        <p:nvSpPr>
          <p:cNvPr id="1048747" name="Slide Number Placeholder 6"/>
          <p:cNvSpPr>
            <a:spLocks noGrp="1"/>
          </p:cNvSpPr>
          <p:nvPr>
            <p:ph type="sldNum" sz="quarter" idx="5"/>
          </p:nvPr>
        </p:nvSpPr>
        <p:spPr>
          <a:xfrm>
            <a:off x="3884613" y="8685213"/>
            <a:ext cx="2971800" cy="457200"/>
          </a:xfrm>
          <a:prstGeom prst="rect"/>
        </p:spPr>
        <p:txBody>
          <a:bodyPr anchor="b" bIns="45720" lIns="91440" rIns="91440" rtlCol="0" tIns="45720" vert="horz"/>
          <a:lstStyle>
            <a:lvl1pPr algn="r">
              <a:defRPr sz="1200"/>
            </a:lvl1pPr>
          </a:lstStyle>
          <a:p>
            <a:fld id="{A1720CEF-B07F-453D-8699-0EA8F2B8FE1F}" type="slidenum">
              <a:rPr lang="en-US" smtClean="0"/>
              <a:t>‹#›</a:t>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614" name="Slide Image Placeholder 1"/>
          <p:cNvSpPr>
            <a:spLocks noChangeAspect="1" noRot="1" noGrp="1"/>
          </p:cNvSpPr>
          <p:nvPr>
            <p:ph type="sldImg"/>
          </p:nvPr>
        </p:nvSpPr>
        <p:spPr/>
      </p:sp>
      <p:sp>
        <p:nvSpPr>
          <p:cNvPr id="1048615" name="Notes Placeholder 2"/>
          <p:cNvSpPr>
            <a:spLocks noGrp="1"/>
          </p:cNvSpPr>
          <p:nvPr>
            <p:ph type="body" idx="1"/>
          </p:nvPr>
        </p:nvSpPr>
        <p:spPr/>
        <p:txBody>
          <a:bodyPr/>
          <a:p>
            <a:r>
              <a:rPr dirty="0" lang="en-US" smtClean="0"/>
              <a:t>The</a:t>
            </a:r>
            <a:r>
              <a:rPr baseline="0" dirty="0" lang="en-US" smtClean="0"/>
              <a:t> criminal court system process in Arizona begins with the arrest of the suspect and his or her arraignment in court within the 24 hours of arrest. The first appearance, in which the defendant is arraigned before a judge within 24 hours is a period when the judge is able to know the defendant; address and name. At this stage, the judge informs the defendants of the right for legal representation. If he or she cannot afford one, the judge may appoint a state attorney to represent such a person. The next stage is the preliminary hearing where the judge listens and hears the testimonies from witnesses provided by the </a:t>
            </a:r>
            <a:r>
              <a:rPr baseline="0" dirty="0" lang="en-US" err="1" smtClean="0"/>
              <a:t>prosectutor</a:t>
            </a:r>
            <a:r>
              <a:rPr baseline="0" dirty="0" lang="en-US" smtClean="0"/>
              <a:t>. </a:t>
            </a:r>
            <a:endParaRPr dirty="0" lang="en-US"/>
          </a:p>
        </p:txBody>
      </p:sp>
      <p:sp>
        <p:nvSpPr>
          <p:cNvPr id="1048616" name="Slide Number Placeholder 3"/>
          <p:cNvSpPr>
            <a:spLocks noGrp="1"/>
          </p:cNvSpPr>
          <p:nvPr>
            <p:ph type="sldNum" sz="quarter" idx="10"/>
          </p:nvPr>
        </p:nvSpPr>
        <p:spPr/>
        <p:txBody>
          <a:bodyPr/>
          <a:p>
            <a:fld id="{A1720CEF-B07F-453D-8699-0EA8F2B8FE1F}"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19" name="Slide Image Placeholder 1"/>
          <p:cNvSpPr>
            <a:spLocks noChangeAspect="1" noRot="1" noGrp="1"/>
          </p:cNvSpPr>
          <p:nvPr>
            <p:ph type="sldImg"/>
          </p:nvPr>
        </p:nvSpPr>
        <p:spPr/>
      </p:sp>
      <p:sp>
        <p:nvSpPr>
          <p:cNvPr id="1048620" name="Notes Placeholder 2"/>
          <p:cNvSpPr>
            <a:spLocks noGrp="1"/>
          </p:cNvSpPr>
          <p:nvPr>
            <p:ph type="body" idx="1"/>
          </p:nvPr>
        </p:nvSpPr>
        <p:spPr/>
        <p:txBody>
          <a:bodyPr/>
          <a:p>
            <a:r>
              <a:rPr dirty="0" lang="en-US" smtClean="0"/>
              <a:t>The</a:t>
            </a:r>
            <a:r>
              <a:rPr baseline="0" dirty="0" lang="en-US" smtClean="0"/>
              <a:t> next stage is the arraignment where the defendant takes plea as guilty, not guilty, or no contest. In case the defendant pleads not guilty, the judge sets the trial date, which informs the next stage. The fifth stage is the trial, where most of the actions take place. This stage involves arguments and counterarguments from each side of the defense and prosecution. It is at this stage that all evidence for and against the defendant or suspect must be presented to convince the court (judge or the jury) of the innocence or guilt of the suspect. </a:t>
            </a:r>
            <a:endParaRPr dirty="0" lang="en-US"/>
          </a:p>
        </p:txBody>
      </p:sp>
      <p:sp>
        <p:nvSpPr>
          <p:cNvPr id="1048621" name="Slide Number Placeholder 3"/>
          <p:cNvSpPr>
            <a:spLocks noGrp="1"/>
          </p:cNvSpPr>
          <p:nvPr>
            <p:ph type="sldNum" sz="quarter" idx="10"/>
          </p:nvPr>
        </p:nvSpPr>
        <p:spPr/>
        <p:txBody>
          <a:bodyPr/>
          <a:p>
            <a:fld id="{A1720CEF-B07F-453D-8699-0EA8F2B8FE1F}"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24" name="Slide Image Placeholder 1"/>
          <p:cNvSpPr>
            <a:spLocks noChangeAspect="1" noRot="1" noGrp="1"/>
          </p:cNvSpPr>
          <p:nvPr>
            <p:ph type="sldImg"/>
          </p:nvPr>
        </p:nvSpPr>
        <p:spPr/>
      </p:sp>
      <p:sp>
        <p:nvSpPr>
          <p:cNvPr id="1048625" name="Notes Placeholder 2"/>
          <p:cNvSpPr>
            <a:spLocks noGrp="1"/>
          </p:cNvSpPr>
          <p:nvPr>
            <p:ph type="body" idx="1"/>
          </p:nvPr>
        </p:nvSpPr>
        <p:spPr/>
        <p:txBody>
          <a:bodyPr/>
          <a:p>
            <a:r>
              <a:rPr dirty="0" lang="en-US" smtClean="0"/>
              <a:t>Upon the completion</a:t>
            </a:r>
            <a:r>
              <a:rPr baseline="0" dirty="0" lang="en-US" smtClean="0"/>
              <a:t> of the hearing process, the two sides are given one last chance to stress on their strongest points in a closing argument session. The jury then takes time to deliberate on the evidence and facts presented in the arguments. Upon determine the suspect as either guilty or not, they offer in their verdict in writing, which is read by the judge or court clerk. Once determined as guilty, a sentencing hearing is set to determine the punishment that the convicted felon should receive. The judge then sets the sentencing within the law of Arizona state.  </a:t>
            </a:r>
            <a:endParaRPr dirty="0" lang="en-US"/>
          </a:p>
        </p:txBody>
      </p:sp>
      <p:sp>
        <p:nvSpPr>
          <p:cNvPr id="1048626" name="Slide Number Placeholder 3"/>
          <p:cNvSpPr>
            <a:spLocks noGrp="1"/>
          </p:cNvSpPr>
          <p:nvPr>
            <p:ph type="sldNum" sz="quarter" idx="10"/>
          </p:nvPr>
        </p:nvSpPr>
        <p:spPr/>
        <p:txBody>
          <a:bodyPr/>
          <a:p>
            <a:fld id="{A1720CEF-B07F-453D-8699-0EA8F2B8FE1F}"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29" name="Slide Image Placeholder 1"/>
          <p:cNvSpPr>
            <a:spLocks noChangeAspect="1" noRot="1" noGrp="1"/>
          </p:cNvSpPr>
          <p:nvPr>
            <p:ph type="sldImg"/>
          </p:nvPr>
        </p:nvSpPr>
        <p:spPr/>
      </p:sp>
      <p:sp>
        <p:nvSpPr>
          <p:cNvPr id="1048630" name="Notes Placeholder 2"/>
          <p:cNvSpPr>
            <a:spLocks noGrp="1"/>
          </p:cNvSpPr>
          <p:nvPr>
            <p:ph type="body" idx="1"/>
          </p:nvPr>
        </p:nvSpPr>
        <p:spPr/>
        <p:txBody>
          <a:bodyPr/>
          <a:p>
            <a:r>
              <a:rPr dirty="0" lang="en-US" smtClean="0"/>
              <a:t>When someone</a:t>
            </a:r>
            <a:r>
              <a:rPr baseline="0" dirty="0" lang="en-US" smtClean="0"/>
              <a:t> is convicted by the state court, he or she may appeal the case in an Appellate court to get justice if he or she feels dissatisfied with the ruling. However, the Appellate court do not hold trials. Instead, the three-judge reviews the records and may listen to oral arguments from the attorneys before making their decision. In court of appeal, the judges may decide the case in three ways; affirm the ruling of the trial court, reverse that ruling, or remand the case. Remanding the case means sending the case back for new trial or further action. </a:t>
            </a:r>
            <a:endParaRPr dirty="0" lang="en-US"/>
          </a:p>
        </p:txBody>
      </p:sp>
      <p:sp>
        <p:nvSpPr>
          <p:cNvPr id="1048631" name="Slide Number Placeholder 3"/>
          <p:cNvSpPr>
            <a:spLocks noGrp="1"/>
          </p:cNvSpPr>
          <p:nvPr>
            <p:ph type="sldNum" sz="quarter" idx="10"/>
          </p:nvPr>
        </p:nvSpPr>
        <p:spPr/>
        <p:txBody>
          <a:bodyPr/>
          <a:p>
            <a:fld id="{A1720CEF-B07F-453D-8699-0EA8F2B8FE1F}"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type="title">
  <p:cSld name="Title Slide">
    <p:bg>
      <p:bgRef idx="1001">
        <a:schemeClr val="bg2"/>
      </p:bgRef>
    </p:bg>
    <p:spTree>
      <p:nvGrpSpPr>
        <p:cNvPr id="20" name=""/>
        <p:cNvGrpSpPr/>
        <p:nvPr/>
      </p:nvGrpSpPr>
      <p:grpSpPr>
        <a:xfrm>
          <a:off x="0" y="0"/>
          <a:ext cx="0" cy="0"/>
          <a:chOff x="0" y="0"/>
          <a:chExt cx="0" cy="0"/>
        </a:xfrm>
      </p:grpSpPr>
      <p:sp>
        <p:nvSpPr>
          <p:cNvPr id="1048590" name="Rectangle 14"/>
          <p:cNvSpPr>
            <a:spLocks noChangeArrowheads="1"/>
          </p:cNvSpPr>
          <p:nvPr/>
        </p:nvSpPr>
        <p:spPr bwMode="white">
          <a:xfrm>
            <a:off x="0" y="6705600"/>
            <a:ext cx="9144000" cy="1524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591" name="Rectangle 18"/>
          <p:cNvSpPr>
            <a:spLocks noChangeArrowheads="1"/>
          </p:cNvSpPr>
          <p:nvPr/>
        </p:nvSpPr>
        <p:spPr bwMode="white">
          <a:xfrm>
            <a:off x="8991600" y="3048"/>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592" name="Rectangle 17"/>
          <p:cNvSpPr>
            <a:spLocks noChangeArrowheads="1"/>
          </p:cNvSpPr>
          <p:nvPr/>
        </p:nvSpPr>
        <p:spPr bwMode="white">
          <a:xfrm>
            <a:off x="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593" name="Rectangle 15"/>
          <p:cNvSpPr>
            <a:spLocks noChangeArrowheads="1"/>
          </p:cNvSpPr>
          <p:nvPr/>
        </p:nvSpPr>
        <p:spPr bwMode="white">
          <a:xfrm>
            <a:off x="0" y="0"/>
            <a:ext cx="9144000" cy="25146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594" name="Rectangle 11"/>
          <p:cNvSpPr>
            <a:spLocks noChangeArrowheads="1"/>
          </p:cNvSpPr>
          <p:nvPr/>
        </p:nvSpPr>
        <p:spPr bwMode="auto">
          <a:xfrm>
            <a:off x="146304" y="6391656"/>
            <a:ext cx="8833104" cy="309563"/>
          </a:xfrm>
          <a:prstGeom prst="rect"/>
          <a:solidFill>
            <a:schemeClr val="accent3"/>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595" name="Subtitle 8"/>
          <p:cNvSpPr>
            <a:spLocks noGrp="1"/>
          </p:cNvSpPr>
          <p:nvPr>
            <p:ph type="subTitle" idx="1"/>
          </p:nvPr>
        </p:nvSpPr>
        <p:spPr>
          <a:xfrm>
            <a:off x="1371600" y="2819400"/>
            <a:ext cx="6400800" cy="1752600"/>
          </a:xfrm>
        </p:spPr>
        <p:txBody>
          <a:bodyPr/>
          <a:lstStyle>
            <a:lvl1pPr algn="ctr" indent="0" marL="0">
              <a:buNone/>
              <a:defRPr baseline="0" b="1" cap="all" sz="1600" spc="250">
                <a:solidFill>
                  <a:schemeClr val="tx2"/>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sp>
        <p:nvSpPr>
          <p:cNvPr id="1048596" name="Date Placeholder 27"/>
          <p:cNvSpPr>
            <a:spLocks noGrp="1"/>
          </p:cNvSpPr>
          <p:nvPr>
            <p:ph type="dt" sz="half" idx="10"/>
          </p:nvPr>
        </p:nvSpPr>
        <p:spPr/>
        <p:txBody>
          <a:bodyPr/>
          <a:p>
            <a:fld id="{88D696B7-53BF-4F61-8FA9-C5A3B8A796B0}" type="datetimeFigureOut">
              <a:rPr lang="en-US" smtClean="0"/>
              <a:t>2/25/2021</a:t>
            </a:fld>
            <a:endParaRPr lang="en-US"/>
          </a:p>
        </p:txBody>
      </p:sp>
      <p:sp>
        <p:nvSpPr>
          <p:cNvPr id="1048597" name="Footer Placeholder 16"/>
          <p:cNvSpPr>
            <a:spLocks noGrp="1"/>
          </p:cNvSpPr>
          <p:nvPr>
            <p:ph type="ftr" sz="quarter" idx="11"/>
          </p:nvPr>
        </p:nvSpPr>
        <p:spPr/>
        <p:txBody>
          <a:bodyPr/>
          <a:p>
            <a:endParaRPr lang="en-US"/>
          </a:p>
        </p:txBody>
      </p:sp>
      <p:sp>
        <p:nvSpPr>
          <p:cNvPr id="1048598" name="Straight Connector 6"/>
          <p:cNvSpPr>
            <a:spLocks noChangeShapeType="1"/>
          </p:cNvSpPr>
          <p:nvPr/>
        </p:nvSpPr>
        <p:spPr bwMode="auto">
          <a:xfrm>
            <a:off x="155448" y="2420112"/>
            <a:ext cx="8833104" cy="0"/>
          </a:xfrm>
          <a:prstGeom prst="line"/>
          <a:noFill/>
          <a:ln w="11430" cap="flat" cmpd="sng" algn="ctr">
            <a:solidFill>
              <a:schemeClr val="accent3">
                <a:shade val="75000"/>
              </a:schemeClr>
            </a:solidFill>
            <a:prstDash val="sysDash"/>
            <a:round/>
            <a:headEnd type="none" w="med" len="med"/>
            <a:tailEnd type="none" w="med" len="med"/>
          </a:ln>
          <a:effectLst/>
        </p:spPr>
        <p:txBody>
          <a:bodyPr anchor="ctr" bIns="45720" compatLnSpc="1" lIns="91440" rIns="91440" tIns="45720" vert="horz" wrap="none"/>
          <a:p>
            <a:endParaRPr kumimoji="0" lang="en-US"/>
          </a:p>
        </p:txBody>
      </p:sp>
      <p:sp>
        <p:nvSpPr>
          <p:cNvPr id="1048599" name="Rectangle 9"/>
          <p:cNvSpPr>
            <a:spLocks noChangeArrowheads="1"/>
          </p:cNvSpPr>
          <p:nvPr/>
        </p:nvSpPr>
        <p:spPr bwMode="auto">
          <a:xfrm>
            <a:off x="152400" y="152400"/>
            <a:ext cx="8833104" cy="6547104"/>
          </a:xfrm>
          <a:prstGeom prst="rect"/>
          <a:noFill/>
          <a:ln w="9525" cap="flat" cmpd="sng" algn="ctr">
            <a:solidFill>
              <a:schemeClr val="accent3">
                <a:shade val="75000"/>
              </a:schemeClr>
            </a:solidFill>
            <a:prstDash val="solid"/>
            <a:miter lim="800000"/>
            <a:headEnd type="none" w="med" len="med"/>
            <a:tailEnd type="none" w="med" len="med"/>
          </a:ln>
          <a:effectLst/>
        </p:spPr>
        <p:txBody>
          <a:bodyPr anchor="ctr" bIns="45720" compatLnSpc="1" lIns="91440" rIns="91440" tIns="45720" vert="horz" wrap="none"/>
          <a:p>
            <a:endParaRPr dirty="0" kumimoji="0" lang="en-US"/>
          </a:p>
        </p:txBody>
      </p:sp>
      <p:sp>
        <p:nvSpPr>
          <p:cNvPr id="1048600" name="Oval 12"/>
          <p:cNvSpPr/>
          <p:nvPr/>
        </p:nvSpPr>
        <p:spPr>
          <a:xfrm>
            <a:off x="4267200" y="2115312"/>
            <a:ext cx="609600" cy="609600"/>
          </a:xfrm>
          <a:prstGeom prst="ellipse"/>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01" name="Oval 13"/>
          <p:cNvSpPr/>
          <p:nvPr/>
        </p:nvSpPr>
        <p:spPr>
          <a:xfrm>
            <a:off x="4361688" y="2209800"/>
            <a:ext cx="420624" cy="420624"/>
          </a:xfrm>
          <a:prstGeom prst="ellipse"/>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02"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01BDEBF-D895-4AD2-9FFA-08A0BEC2962D}" type="slidenum">
              <a:rPr lang="en-US" smtClean="0"/>
              <a:t>‹#›</a:t>
            </a:fld>
            <a:endParaRPr lang="en-US"/>
          </a:p>
        </p:txBody>
      </p:sp>
      <p:sp>
        <p:nvSpPr>
          <p:cNvPr id="1048603"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accent1="accent1" accent2="accent2" accent3="accent3" accent4="accent4" accent5="accent5" accent6="accent6" bg1="lt1" bg2="lt2" tx1="dk1" tx2="dk2"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bg>
      <p:bgRef idx="1001">
        <a:schemeClr val="bg2"/>
      </p:bgRef>
    </p:bg>
    <p:spTree>
      <p:nvGrpSpPr>
        <p:cNvPr id="39" name=""/>
        <p:cNvGrpSpPr/>
        <p:nvPr/>
      </p:nvGrpSpPr>
      <p:grpSpPr>
        <a:xfrm>
          <a:off x="0" y="0"/>
          <a:ext cx="0" cy="0"/>
          <a:chOff x="0" y="0"/>
          <a:chExt cx="0" cy="0"/>
        </a:xfrm>
      </p:grpSpPr>
      <p:sp>
        <p:nvSpPr>
          <p:cNvPr id="1048669" name="Title 1"/>
          <p:cNvSpPr>
            <a:spLocks noGrp="1"/>
          </p:cNvSpPr>
          <p:nvPr>
            <p:ph type="title"/>
          </p:nvPr>
        </p:nvSpPr>
        <p:spPr/>
        <p:txBody>
          <a:bodyPr/>
          <a:p>
            <a:r>
              <a:rPr kumimoji="0" lang="en-US" smtClean="0"/>
              <a:t>Click to edit Master title style</a:t>
            </a:r>
            <a:endParaRPr kumimoji="0" lang="en-US"/>
          </a:p>
        </p:txBody>
      </p:sp>
      <p:sp>
        <p:nvSpPr>
          <p:cNvPr id="1048670"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71" name="Date Placeholder 3"/>
          <p:cNvSpPr>
            <a:spLocks noGrp="1"/>
          </p:cNvSpPr>
          <p:nvPr>
            <p:ph type="dt" sz="half" idx="10"/>
          </p:nvPr>
        </p:nvSpPr>
        <p:spPr/>
        <p:txBody>
          <a:bodyPr/>
          <a:p>
            <a:fld id="{88D696B7-53BF-4F61-8FA9-C5A3B8A796B0}" type="datetimeFigureOut">
              <a:rPr lang="en-US" smtClean="0"/>
              <a:t>2/25/2021</a:t>
            </a:fld>
            <a:endParaRPr lang="en-US"/>
          </a:p>
        </p:txBody>
      </p:sp>
      <p:sp>
        <p:nvSpPr>
          <p:cNvPr id="1048672" name="Footer Placeholder 4"/>
          <p:cNvSpPr>
            <a:spLocks noGrp="1"/>
          </p:cNvSpPr>
          <p:nvPr>
            <p:ph type="ftr" sz="quarter" idx="11"/>
          </p:nvPr>
        </p:nvSpPr>
        <p:spPr/>
        <p:txBody>
          <a:bodyPr/>
          <a:p>
            <a:endParaRPr lang="en-US"/>
          </a:p>
        </p:txBody>
      </p:sp>
      <p:sp>
        <p:nvSpPr>
          <p:cNvPr id="1048673" name="Slide Number Placeholder 5"/>
          <p:cNvSpPr>
            <a:spLocks noGrp="1"/>
          </p:cNvSpPr>
          <p:nvPr>
            <p:ph type="sldNum" sz="quarter" idx="12"/>
          </p:nvPr>
        </p:nvSpPr>
        <p:spPr/>
        <p:txBody>
          <a:bodyPr/>
          <a:p>
            <a:fld id="{501BDEBF-D895-4AD2-9FFA-08A0BEC2962D}" type="slidenum">
              <a:rPr lang="en-US" smtClean="0"/>
              <a:t>‹#›</a:t>
            </a:fld>
            <a:endParaRPr lang="en-US"/>
          </a:p>
        </p:txBody>
      </p:sp>
    </p:spTree>
  </p:cSld>
  <p:clrMapOvr>
    <a:overrideClrMapping accent1="accent1" accent2="accent2" accent3="accent3" accent4="accent4" accent5="accent5" accent6="accent6" bg1="lt1" bg2="lt2" tx1="dk1" tx2="dk2"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showMasterSp="0" type="vertTitleAndTx">
  <p:cSld name="Vertical Title and Text">
    <p:bg>
      <p:bgRef idx="1001">
        <a:schemeClr val="bg2"/>
      </p:bgRef>
    </p:bg>
    <p:spTree>
      <p:nvGrpSpPr>
        <p:cNvPr id="37" name=""/>
        <p:cNvGrpSpPr/>
        <p:nvPr/>
      </p:nvGrpSpPr>
      <p:grpSpPr>
        <a:xfrm>
          <a:off x="0" y="0"/>
          <a:ext cx="0" cy="0"/>
          <a:chOff x="0" y="0"/>
          <a:chExt cx="0" cy="0"/>
        </a:xfrm>
      </p:grpSpPr>
      <p:sp>
        <p:nvSpPr>
          <p:cNvPr id="1048638" name="Rectangle 6"/>
          <p:cNvSpPr>
            <a:spLocks noChangeArrowheads="1"/>
          </p:cNvSpPr>
          <p:nvPr/>
        </p:nvSpPr>
        <p:spPr bwMode="white">
          <a:xfrm>
            <a:off x="0" y="6705600"/>
            <a:ext cx="9144000" cy="1524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39" name="Rectangle 7"/>
          <p:cNvSpPr>
            <a:spLocks noChangeArrowheads="1"/>
          </p:cNvSpPr>
          <p:nvPr/>
        </p:nvSpPr>
        <p:spPr bwMode="white">
          <a:xfrm>
            <a:off x="7010400" y="0"/>
            <a:ext cx="21336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40" name="Rectangle 8"/>
          <p:cNvSpPr>
            <a:spLocks noChangeArrowheads="1"/>
          </p:cNvSpPr>
          <p:nvPr/>
        </p:nvSpPr>
        <p:spPr bwMode="white">
          <a:xfrm>
            <a:off x="0" y="0"/>
            <a:ext cx="9144000" cy="155448"/>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41" name="Rectangle 9"/>
          <p:cNvSpPr>
            <a:spLocks noChangeArrowheads="1"/>
          </p:cNvSpPr>
          <p:nvPr/>
        </p:nvSpPr>
        <p:spPr bwMode="white">
          <a:xfrm>
            <a:off x="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42" name="Rectangle 10"/>
          <p:cNvSpPr>
            <a:spLocks noChangeArrowheads="1"/>
          </p:cNvSpPr>
          <p:nvPr/>
        </p:nvSpPr>
        <p:spPr bwMode="auto">
          <a:xfrm>
            <a:off x="146304" y="6391656"/>
            <a:ext cx="8833104" cy="309563"/>
          </a:xfrm>
          <a:prstGeom prst="rect"/>
          <a:solidFill>
            <a:schemeClr val="accent3"/>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43" name="Rectangle 11"/>
          <p:cNvSpPr>
            <a:spLocks noChangeArrowheads="1"/>
          </p:cNvSpPr>
          <p:nvPr/>
        </p:nvSpPr>
        <p:spPr bwMode="auto">
          <a:xfrm>
            <a:off x="152400" y="155448"/>
            <a:ext cx="8833104" cy="6547104"/>
          </a:xfrm>
          <a:prstGeom prst="rect"/>
          <a:noFill/>
          <a:ln w="9525" cap="flat" cmpd="sng" algn="ctr">
            <a:solidFill>
              <a:schemeClr val="accent3">
                <a:shade val="75000"/>
              </a:schemeClr>
            </a:solidFill>
            <a:prstDash val="solid"/>
            <a:miter lim="800000"/>
            <a:headEnd type="none" w="med" len="med"/>
            <a:tailEnd type="none" w="med" len="med"/>
          </a:ln>
          <a:effectLst/>
        </p:spPr>
        <p:txBody>
          <a:bodyPr anchor="ctr" bIns="45720" compatLnSpc="1" lIns="91440" rIns="91440" tIns="45720" vert="horz" wrap="none"/>
          <a:p>
            <a:endParaRPr dirty="0" kumimoji="0" lang="en-US"/>
          </a:p>
        </p:txBody>
      </p:sp>
      <p:sp>
        <p:nvSpPr>
          <p:cNvPr id="1048644" name="Straight Connector 12"/>
          <p:cNvSpPr>
            <a:spLocks noChangeShapeType="1"/>
          </p:cNvSpPr>
          <p:nvPr/>
        </p:nvSpPr>
        <p:spPr bwMode="auto">
          <a:xfrm rot="5400000">
            <a:off x="4021836" y="3278124"/>
            <a:ext cx="6245352" cy="0"/>
          </a:xfrm>
          <a:prstGeom prst="line"/>
          <a:noFill/>
          <a:ln w="9525" cap="flat" cmpd="sng" algn="ctr">
            <a:solidFill>
              <a:schemeClr val="accent3">
                <a:shade val="75000"/>
              </a:schemeClr>
            </a:solidFill>
            <a:prstDash val="sysDash"/>
            <a:round/>
            <a:headEnd type="none" w="med" len="med"/>
            <a:tailEnd type="none" w="med" len="med"/>
          </a:ln>
          <a:effectLst/>
        </p:spPr>
        <p:txBody>
          <a:bodyPr anchor="ctr" bIns="45720" compatLnSpc="1" lIns="91440" rIns="91440" tIns="45720" vert="horz" wrap="none"/>
          <a:p>
            <a:endParaRPr kumimoji="0" lang="en-US"/>
          </a:p>
        </p:txBody>
      </p:sp>
      <p:sp>
        <p:nvSpPr>
          <p:cNvPr id="1048645" name="Oval 13"/>
          <p:cNvSpPr/>
          <p:nvPr/>
        </p:nvSpPr>
        <p:spPr>
          <a:xfrm>
            <a:off x="6839712" y="2925763"/>
            <a:ext cx="609600" cy="609600"/>
          </a:xfrm>
          <a:prstGeom prst="ellipse"/>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46" name="Oval 14"/>
          <p:cNvSpPr/>
          <p:nvPr/>
        </p:nvSpPr>
        <p:spPr>
          <a:xfrm>
            <a:off x="6934200" y="3020251"/>
            <a:ext cx="420624" cy="420624"/>
          </a:xfrm>
          <a:prstGeom prst="ellipse"/>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47" name="Slide Number Placeholder 5"/>
          <p:cNvSpPr>
            <a:spLocks noGrp="1"/>
          </p:cNvSpPr>
          <p:nvPr>
            <p:ph type="sldNum" sz="quarter" idx="12"/>
          </p:nvPr>
        </p:nvSpPr>
        <p:spPr>
          <a:xfrm>
            <a:off x="6915912" y="3009901"/>
            <a:ext cx="457200" cy="441325"/>
          </a:xfrm>
        </p:spPr>
        <p:txBody>
          <a:bodyPr/>
          <a:p>
            <a:fld id="{501BDEBF-D895-4AD2-9FFA-08A0BEC2962D}" type="slidenum">
              <a:rPr lang="en-US" smtClean="0"/>
              <a:t>‹#›</a:t>
            </a:fld>
            <a:endParaRPr lang="en-US"/>
          </a:p>
        </p:txBody>
      </p:sp>
      <p:sp>
        <p:nvSpPr>
          <p:cNvPr id="1048648" name="Vertical Text Placeholder 2"/>
          <p:cNvSpPr>
            <a:spLocks noGrp="1"/>
          </p:cNvSpPr>
          <p:nvPr>
            <p:ph type="body" orient="vert" idx="1"/>
          </p:nvPr>
        </p:nvSpPr>
        <p:spPr>
          <a:xfrm>
            <a:off x="304800" y="304800"/>
            <a:ext cx="6553200" cy="5821366"/>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49" name="Date Placeholder 3"/>
          <p:cNvSpPr>
            <a:spLocks noGrp="1"/>
          </p:cNvSpPr>
          <p:nvPr>
            <p:ph type="dt" sz="half" idx="10"/>
          </p:nvPr>
        </p:nvSpPr>
        <p:spPr/>
        <p:txBody>
          <a:bodyPr/>
          <a:p>
            <a:fld id="{88D696B7-53BF-4F61-8FA9-C5A3B8A796B0}" type="datetimeFigureOut">
              <a:rPr lang="en-US" smtClean="0"/>
              <a:t>2/25/2021</a:t>
            </a:fld>
            <a:endParaRPr lang="en-US"/>
          </a:p>
        </p:txBody>
      </p:sp>
      <p:sp>
        <p:nvSpPr>
          <p:cNvPr id="1048650" name="Footer Placeholder 4"/>
          <p:cNvSpPr>
            <a:spLocks noGrp="1"/>
          </p:cNvSpPr>
          <p:nvPr>
            <p:ph type="ftr" sz="quarter" idx="11"/>
          </p:nvPr>
        </p:nvSpPr>
        <p:spPr/>
        <p:txBody>
          <a:bodyPr/>
          <a:p>
            <a:endParaRPr lang="en-US"/>
          </a:p>
        </p:txBody>
      </p:sp>
      <p:sp>
        <p:nvSpPr>
          <p:cNvPr id="1048651" name="Vertical Title 1"/>
          <p:cNvSpPr>
            <a:spLocks noGrp="1"/>
          </p:cNvSpPr>
          <p:nvPr>
            <p:ph type="title" orient="vert"/>
          </p:nvPr>
        </p:nvSpPr>
        <p:spPr>
          <a:xfrm>
            <a:off x="7391400" y="304801"/>
            <a:ext cx="1447800" cy="5851525"/>
          </a:xfrm>
        </p:spPr>
        <p:txBody>
          <a:bodyPr vert="eaVert"/>
          <a:p>
            <a:r>
              <a:rPr kumimoji="0" lang="en-US" smtClean="0"/>
              <a:t>Click to edit Master title style</a:t>
            </a:r>
            <a:endParaRPr kumimoji="0" lang="en-US"/>
          </a:p>
        </p:txBody>
      </p:sp>
    </p:spTree>
  </p:cSld>
  <p:clrMapOvr>
    <a:overrideClrMapping accent1="accent1" accent2="accent2" accent3="accent3" accent4="accent4" accent5="accent5" accent6="accent6" bg1="lt1" bg2="lt2" tx1="dk1" tx2="dk2"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bg>
      <p:bgRef idx="1001">
        <a:schemeClr val="bg2"/>
      </p:bgRef>
    </p:bg>
    <p:spTree>
      <p:nvGrpSpPr>
        <p:cNvPr id="22" name=""/>
        <p:cNvGrpSpPr/>
        <p:nvPr/>
      </p:nvGrpSpPr>
      <p:grpSpPr>
        <a:xfrm>
          <a:off x="0" y="0"/>
          <a:ext cx="0" cy="0"/>
          <a:chOff x="0" y="0"/>
          <a:chExt cx="0" cy="0"/>
        </a:xfrm>
      </p:grpSpPr>
      <p:sp>
        <p:nvSpPr>
          <p:cNvPr id="1048606"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1048607" name="Date Placeholder 3"/>
          <p:cNvSpPr>
            <a:spLocks noGrp="1"/>
          </p:cNvSpPr>
          <p:nvPr>
            <p:ph type="dt" sz="half" idx="10"/>
          </p:nvPr>
        </p:nvSpPr>
        <p:spPr/>
        <p:txBody>
          <a:bodyPr/>
          <a:p>
            <a:fld id="{88D696B7-53BF-4F61-8FA9-C5A3B8A796B0}" type="datetimeFigureOut">
              <a:rPr lang="en-US" smtClean="0"/>
              <a:t>2/25/2021</a:t>
            </a:fld>
            <a:endParaRPr lang="en-US"/>
          </a:p>
        </p:txBody>
      </p:sp>
      <p:sp>
        <p:nvSpPr>
          <p:cNvPr id="1048608" name="Footer Placeholder 4"/>
          <p:cNvSpPr>
            <a:spLocks noGrp="1"/>
          </p:cNvSpPr>
          <p:nvPr>
            <p:ph type="ftr" sz="quarter" idx="11"/>
          </p:nvPr>
        </p:nvSpPr>
        <p:spPr/>
        <p:txBody>
          <a:bodyPr/>
          <a:p>
            <a:endParaRPr lang="en-US"/>
          </a:p>
        </p:txBody>
      </p:sp>
      <p:sp>
        <p:nvSpPr>
          <p:cNvPr id="1048609" name="Slide Number Placeholder 5"/>
          <p:cNvSpPr>
            <a:spLocks noGrp="1"/>
          </p:cNvSpPr>
          <p:nvPr>
            <p:ph type="sldNum" sz="quarter" idx="12"/>
          </p:nvPr>
        </p:nvSpPr>
        <p:spPr>
          <a:xfrm>
            <a:off x="4361688" y="1026372"/>
            <a:ext cx="457200" cy="441325"/>
          </a:xfrm>
        </p:spPr>
        <p:txBody>
          <a:bodyPr/>
          <a:p>
            <a:fld id="{501BDEBF-D895-4AD2-9FFA-08A0BEC2962D}" type="slidenum">
              <a:rPr lang="en-US" smtClean="0"/>
              <a:t>‹#›</a:t>
            </a:fld>
            <a:endParaRPr lang="en-US"/>
          </a:p>
        </p:txBody>
      </p:sp>
      <p:sp>
        <p:nvSpPr>
          <p:cNvPr id="1048610" name="Content Placeholder 7"/>
          <p:cNvSpPr>
            <a:spLocks noGrp="1"/>
          </p:cNvSpPr>
          <p:nvPr>
            <p:ph sz="quarter" idx="1"/>
          </p:nvPr>
        </p:nvSpPr>
        <p:spPr>
          <a:xfrm>
            <a:off x="301752" y="1527048"/>
            <a:ext cx="8503920"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Tree>
  </p:cSld>
  <p:clrMapOvr>
    <a:overrideClrMapping accent1="accent1" accent2="accent2" accent3="accent3" accent4="accent4" accent5="accent5" accent6="accent6" bg1="lt1" bg2="lt2" tx1="dk1" tx2="dk2"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bg>
      <p:bgRef idx="1001">
        <a:schemeClr val="bg1"/>
      </p:bgRef>
    </p:bg>
    <p:spTree>
      <p:nvGrpSpPr>
        <p:cNvPr id="40" name=""/>
        <p:cNvGrpSpPr/>
        <p:nvPr/>
      </p:nvGrpSpPr>
      <p:grpSpPr>
        <a:xfrm>
          <a:off x="0" y="0"/>
          <a:ext cx="0" cy="0"/>
          <a:chOff x="0" y="0"/>
          <a:chExt cx="0" cy="0"/>
        </a:xfrm>
      </p:grpSpPr>
      <p:sp>
        <p:nvSpPr>
          <p:cNvPr id="1048674" name="Rectangle 16"/>
          <p:cNvSpPr>
            <a:spLocks noChangeArrowheads="1"/>
          </p:cNvSpPr>
          <p:nvPr/>
        </p:nvSpPr>
        <p:spPr bwMode="white">
          <a:xfrm>
            <a:off x="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75" name="Rectangle 14"/>
          <p:cNvSpPr>
            <a:spLocks noChangeArrowheads="1"/>
          </p:cNvSpPr>
          <p:nvPr/>
        </p:nvSpPr>
        <p:spPr bwMode="white">
          <a:xfrm>
            <a:off x="0" y="6705600"/>
            <a:ext cx="9144000" cy="1524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76" name="Rectangle 15"/>
          <p:cNvSpPr>
            <a:spLocks noChangeArrowheads="1"/>
          </p:cNvSpPr>
          <p:nvPr/>
        </p:nvSpPr>
        <p:spPr bwMode="white">
          <a:xfrm>
            <a:off x="0" y="0"/>
            <a:ext cx="9144000" cy="1524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77" name="Rectangle 17"/>
          <p:cNvSpPr>
            <a:spLocks noChangeArrowheads="1"/>
          </p:cNvSpPr>
          <p:nvPr/>
        </p:nvSpPr>
        <p:spPr bwMode="white">
          <a:xfrm>
            <a:off x="8991600" y="1905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78" name="Rectangle 18"/>
          <p:cNvSpPr>
            <a:spLocks noChangeArrowheads="1"/>
          </p:cNvSpPr>
          <p:nvPr/>
        </p:nvSpPr>
        <p:spPr bwMode="white">
          <a:xfrm>
            <a:off x="152400" y="2286000"/>
            <a:ext cx="8833104" cy="3048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79" name="Rectangle 11"/>
          <p:cNvSpPr>
            <a:spLocks noChangeArrowheads="1"/>
          </p:cNvSpPr>
          <p:nvPr/>
        </p:nvSpPr>
        <p:spPr bwMode="auto">
          <a:xfrm>
            <a:off x="155448" y="142352"/>
            <a:ext cx="8833104" cy="2139696"/>
          </a:xfrm>
          <a:prstGeom prst="rect"/>
          <a:solidFill>
            <a:schemeClr val="accent1"/>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80" name="Text Placeholder 2"/>
          <p:cNvSpPr>
            <a:spLocks noGrp="1"/>
          </p:cNvSpPr>
          <p:nvPr>
            <p:ph type="body" idx="1"/>
          </p:nvPr>
        </p:nvSpPr>
        <p:spPr>
          <a:xfrm>
            <a:off x="1368426" y="2743200"/>
            <a:ext cx="6480174" cy="1673225"/>
          </a:xfrm>
        </p:spPr>
        <p:txBody>
          <a:bodyPr anchor="t"/>
          <a:lstStyle>
            <a:lvl1pPr algn="ctr" indent="0" marL="0">
              <a:buNone/>
              <a:defRPr baseline="0" b="1" cap="all" sz="1600" spc="25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sp>
        <p:nvSpPr>
          <p:cNvPr id="1048681" name="Rectangle 12"/>
          <p:cNvSpPr>
            <a:spLocks noChangeArrowheads="1"/>
          </p:cNvSpPr>
          <p:nvPr/>
        </p:nvSpPr>
        <p:spPr bwMode="auto">
          <a:xfrm>
            <a:off x="146304" y="6391656"/>
            <a:ext cx="8833104" cy="309563"/>
          </a:xfrm>
          <a:prstGeom prst="rect"/>
          <a:solidFill>
            <a:schemeClr val="accent3"/>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82" name="Rectangle 13"/>
          <p:cNvSpPr>
            <a:spLocks noChangeArrowheads="1"/>
          </p:cNvSpPr>
          <p:nvPr/>
        </p:nvSpPr>
        <p:spPr bwMode="auto">
          <a:xfrm>
            <a:off x="152400" y="152400"/>
            <a:ext cx="8833104" cy="6547104"/>
          </a:xfrm>
          <a:prstGeom prst="rect"/>
          <a:noFill/>
          <a:ln w="9525" cap="flat" cmpd="sng" algn="ctr">
            <a:solidFill>
              <a:schemeClr val="accent3">
                <a:shade val="75000"/>
              </a:schemeClr>
            </a:solidFill>
            <a:prstDash val="solid"/>
            <a:miter lim="800000"/>
            <a:headEnd type="none" w="med" len="med"/>
            <a:tailEnd type="none" w="med" len="med"/>
          </a:ln>
          <a:effectLst/>
        </p:spPr>
        <p:txBody>
          <a:bodyPr anchor="ctr" bIns="45720" compatLnSpc="1" lIns="91440" rIns="91440" tIns="45720" vert="horz" wrap="none"/>
          <a:p>
            <a:endParaRPr dirty="0" kumimoji="0" lang="en-US"/>
          </a:p>
        </p:txBody>
      </p:sp>
      <p:sp>
        <p:nvSpPr>
          <p:cNvPr id="1048683" name="Footer Placeholder 4"/>
          <p:cNvSpPr>
            <a:spLocks noGrp="1"/>
          </p:cNvSpPr>
          <p:nvPr>
            <p:ph type="ftr" sz="quarter" idx="11"/>
          </p:nvPr>
        </p:nvSpPr>
        <p:spPr/>
        <p:txBody>
          <a:bodyPr/>
          <a:p>
            <a:endParaRPr lang="en-US"/>
          </a:p>
        </p:txBody>
      </p:sp>
      <p:sp>
        <p:nvSpPr>
          <p:cNvPr id="1048684" name="Date Placeholder 3"/>
          <p:cNvSpPr>
            <a:spLocks noGrp="1"/>
          </p:cNvSpPr>
          <p:nvPr>
            <p:ph type="dt" sz="half" idx="10"/>
          </p:nvPr>
        </p:nvSpPr>
        <p:spPr/>
        <p:txBody>
          <a:bodyPr/>
          <a:p>
            <a:fld id="{88D696B7-53BF-4F61-8FA9-C5A3B8A796B0}" type="datetimeFigureOut">
              <a:rPr lang="en-US" smtClean="0"/>
              <a:t>2/25/2021</a:t>
            </a:fld>
            <a:endParaRPr lang="en-US"/>
          </a:p>
        </p:txBody>
      </p:sp>
      <p:sp>
        <p:nvSpPr>
          <p:cNvPr id="1048685" name="Straight Connector 7"/>
          <p:cNvSpPr>
            <a:spLocks noChangeShapeType="1"/>
          </p:cNvSpPr>
          <p:nvPr/>
        </p:nvSpPr>
        <p:spPr bwMode="auto">
          <a:xfrm>
            <a:off x="152400" y="2438400"/>
            <a:ext cx="8833104" cy="0"/>
          </a:xfrm>
          <a:prstGeom prst="line"/>
          <a:noFill/>
          <a:ln w="11430" cap="flat" cmpd="sng" algn="ctr">
            <a:solidFill>
              <a:schemeClr val="accent3">
                <a:shade val="75000"/>
              </a:schemeClr>
            </a:solidFill>
            <a:prstDash val="sysDash"/>
            <a:round/>
            <a:headEnd type="none" w="med" len="med"/>
            <a:tailEnd type="none" w="med" len="med"/>
          </a:ln>
          <a:effectLst/>
        </p:spPr>
        <p:txBody>
          <a:bodyPr anchor="ctr" bIns="45720" compatLnSpc="1" lIns="91440" rIns="91440" tIns="45720" vert="horz" wrap="none"/>
          <a:p>
            <a:endParaRPr kumimoji="0" lang="en-US"/>
          </a:p>
        </p:txBody>
      </p:sp>
      <p:sp>
        <p:nvSpPr>
          <p:cNvPr id="1048686" name="Oval 9"/>
          <p:cNvSpPr/>
          <p:nvPr/>
        </p:nvSpPr>
        <p:spPr>
          <a:xfrm>
            <a:off x="4267200" y="2115312"/>
            <a:ext cx="609600" cy="609600"/>
          </a:xfrm>
          <a:prstGeom prst="ellipse"/>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87" name="Oval 10"/>
          <p:cNvSpPr/>
          <p:nvPr/>
        </p:nvSpPr>
        <p:spPr>
          <a:xfrm>
            <a:off x="4361688" y="2209800"/>
            <a:ext cx="420624" cy="420624"/>
          </a:xfrm>
          <a:prstGeom prst="ellipse"/>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88"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01BDEBF-D895-4AD2-9FFA-08A0BEC2962D}" type="slidenum">
              <a:rPr lang="en-US" smtClean="0"/>
              <a:t>‹#›</a:t>
            </a:fld>
            <a:endParaRPr lang="en-US"/>
          </a:p>
        </p:txBody>
      </p:sp>
      <p:sp>
        <p:nvSpPr>
          <p:cNvPr id="1048689" name="Title 1"/>
          <p:cNvSpPr>
            <a:spLocks noGrp="1"/>
          </p:cNvSpPr>
          <p:nvPr>
            <p:ph type="title"/>
          </p:nvPr>
        </p:nvSpPr>
        <p:spPr>
          <a:xfrm>
            <a:off x="722313" y="533400"/>
            <a:ext cx="7772400" cy="1524000"/>
          </a:xfrm>
        </p:spPr>
        <p:txBody>
          <a:bodyPr anchor="b"/>
          <a:lstStyle>
            <a:lvl1pPr algn="ctr">
              <a:buNone/>
              <a:defRPr baseline="0" b="0" cap="none" sz="4200">
                <a:solidFill>
                  <a:srgbClr val="FFFFFF"/>
                </a:solidFill>
              </a:defRPr>
            </a:lvl1pPr>
          </a:lstStyle>
          <a:p>
            <a:r>
              <a:rPr kumimoji="0" lang="en-US" smtClean="0"/>
              <a:t>Click to edit Master title style</a:t>
            </a:r>
            <a:endParaRPr kumimoji="0" lang="en-US"/>
          </a:p>
        </p:txBody>
      </p:sp>
    </p:spTree>
  </p:cSld>
  <p:clrMapOvr>
    <a:overrideClrMapping accent1="accent1" accent2="accent2" accent3="accent3" accent4="accent4" accent5="accent5" accent6="accent6" bg1="lt1" bg2="lt2" tx1="dk1" tx2="dk2"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bg>
      <p:bgRef idx="1001">
        <a:schemeClr val="bg2"/>
      </p:bgRef>
    </p:bg>
    <p:spTree>
      <p:nvGrpSpPr>
        <p:cNvPr id="41" name=""/>
        <p:cNvGrpSpPr/>
        <p:nvPr/>
      </p:nvGrpSpPr>
      <p:grpSpPr>
        <a:xfrm>
          <a:off x="0" y="0"/>
          <a:ext cx="0" cy="0"/>
          <a:chOff x="0" y="0"/>
          <a:chExt cx="0" cy="0"/>
        </a:xfrm>
      </p:grpSpPr>
      <p:sp>
        <p:nvSpPr>
          <p:cNvPr id="1048690" name="Title 1"/>
          <p:cNvSpPr>
            <a:spLocks noGrp="1"/>
          </p:cNvSpPr>
          <p:nvPr>
            <p:ph type="title"/>
          </p:nvPr>
        </p:nvSpPr>
        <p:spPr>
          <a:xfrm>
            <a:off x="301752" y="228600"/>
            <a:ext cx="8534400" cy="758952"/>
          </a:xfrm>
        </p:spPr>
        <p:txBody>
          <a:bodyPr/>
          <a:p>
            <a:r>
              <a:rPr kumimoji="0" lang="en-US" smtClean="0"/>
              <a:t>Click to edit Master title style</a:t>
            </a:r>
            <a:endParaRPr kumimoji="0" lang="en-US"/>
          </a:p>
        </p:txBody>
      </p:sp>
      <p:sp>
        <p:nvSpPr>
          <p:cNvPr id="1048691" name="Date Placeholder 4"/>
          <p:cNvSpPr>
            <a:spLocks noGrp="1"/>
          </p:cNvSpPr>
          <p:nvPr>
            <p:ph type="dt" sz="half" idx="10"/>
          </p:nvPr>
        </p:nvSpPr>
        <p:spPr>
          <a:xfrm>
            <a:off x="5791200" y="6409944"/>
            <a:ext cx="3044952" cy="365760"/>
          </a:xfrm>
        </p:spPr>
        <p:txBody>
          <a:bodyPr/>
          <a:p>
            <a:fld id="{88D696B7-53BF-4F61-8FA9-C5A3B8A796B0}" type="datetimeFigureOut">
              <a:rPr lang="en-US" smtClean="0"/>
              <a:t>2/25/2021</a:t>
            </a:fld>
            <a:endParaRPr lang="en-US"/>
          </a:p>
        </p:txBody>
      </p:sp>
      <p:sp>
        <p:nvSpPr>
          <p:cNvPr id="1048692" name="Footer Placeholder 5"/>
          <p:cNvSpPr>
            <a:spLocks noGrp="1"/>
          </p:cNvSpPr>
          <p:nvPr>
            <p:ph type="ftr" sz="quarter" idx="11"/>
          </p:nvPr>
        </p:nvSpPr>
        <p:spPr/>
        <p:txBody>
          <a:bodyPr/>
          <a:p>
            <a:endParaRPr lang="en-US"/>
          </a:p>
        </p:txBody>
      </p:sp>
      <p:sp>
        <p:nvSpPr>
          <p:cNvPr id="1048693" name="Slide Number Placeholder 6"/>
          <p:cNvSpPr>
            <a:spLocks noGrp="1"/>
          </p:cNvSpPr>
          <p:nvPr>
            <p:ph type="sldNum" sz="quarter" idx="12"/>
          </p:nvPr>
        </p:nvSpPr>
        <p:spPr/>
        <p:txBody>
          <a:bodyPr/>
          <a:p>
            <a:fld id="{501BDEBF-D895-4AD2-9FFA-08A0BEC2962D}" type="slidenum">
              <a:rPr lang="en-US" smtClean="0"/>
              <a:t>‹#›</a:t>
            </a:fld>
            <a:endParaRPr lang="en-US"/>
          </a:p>
        </p:txBody>
      </p:sp>
      <p:sp>
        <p:nvSpPr>
          <p:cNvPr id="1048694" name="Straight Connector 7"/>
          <p:cNvSpPr>
            <a:spLocks noChangeShapeType="1"/>
          </p:cNvSpPr>
          <p:nvPr/>
        </p:nvSpPr>
        <p:spPr bwMode="auto">
          <a:xfrm flipV="1">
            <a:off x="4563080" y="1575652"/>
            <a:ext cx="8921" cy="4819557"/>
          </a:xfrm>
          <a:prstGeom prst="line"/>
          <a:noFill/>
          <a:ln w="9525" cap="flat" cmpd="sng" algn="ctr">
            <a:solidFill>
              <a:schemeClr val="tx2"/>
            </a:solidFill>
            <a:prstDash val="sysDash"/>
            <a:round/>
            <a:headEnd type="none" w="med" len="med"/>
            <a:tailEnd type="none" w="med" len="med"/>
          </a:ln>
          <a:effectLst/>
        </p:spPr>
        <p:txBody>
          <a:bodyPr anchor="ctr" bIns="45720" compatLnSpc="1" lIns="91440" rIns="91440" tIns="45720" vert="horz" wrap="none"/>
          <a:p>
            <a:endParaRPr kumimoji="0" lang="en-US"/>
          </a:p>
        </p:txBody>
      </p:sp>
      <p:sp>
        <p:nvSpPr>
          <p:cNvPr id="1048695" name="Content Placeholder 9"/>
          <p:cNvSpPr>
            <a:spLocks noGrp="1"/>
          </p:cNvSpPr>
          <p:nvPr>
            <p:ph sz="half" idx="1"/>
          </p:nvPr>
        </p:nvSpPr>
        <p:spPr>
          <a:xfrm>
            <a:off x="301752" y="1371600"/>
            <a:ext cx="4038600" cy="4681728"/>
          </a:xfrm>
        </p:spPr>
        <p:txBody>
          <a:bodyPr/>
          <a:lstStyle>
            <a:lvl1pPr>
              <a:defRPr sz="2500"/>
            </a:lvl1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96" name="Content Placeholder 11"/>
          <p:cNvSpPr>
            <a:spLocks noGrp="1"/>
          </p:cNvSpPr>
          <p:nvPr>
            <p:ph sz="half" idx="2"/>
          </p:nvPr>
        </p:nvSpPr>
        <p:spPr>
          <a:xfrm>
            <a:off x="4800600" y="1371600"/>
            <a:ext cx="4038600" cy="4681728"/>
          </a:xfrm>
        </p:spPr>
        <p:txBody>
          <a:bodyPr/>
          <a:lstStyle>
            <a:lvl1pPr>
              <a:defRPr sz="2500"/>
            </a:lvl1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Tree>
  </p:cSld>
  <p:clrMapOvr>
    <a:overrideClrMapping accent1="accent1" accent2="accent2" accent3="accent3" accent4="accent4" accent5="accent5" accent6="accent6" bg1="lt1" bg2="lt2" tx1="dk1" tx2="dk2"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type="twoTxTwoObj">
  <p:cSld name="Comparison">
    <p:bg>
      <p:bgRef idx="1001">
        <a:schemeClr val="bg2"/>
      </p:bgRef>
    </p:bg>
    <p:spTree>
      <p:nvGrpSpPr>
        <p:cNvPr id="42" name=""/>
        <p:cNvGrpSpPr/>
        <p:nvPr/>
      </p:nvGrpSpPr>
      <p:grpSpPr>
        <a:xfrm>
          <a:off x="0" y="0"/>
          <a:ext cx="0" cy="0"/>
          <a:chOff x="0" y="0"/>
          <a:chExt cx="0" cy="0"/>
        </a:xfrm>
      </p:grpSpPr>
      <p:sp>
        <p:nvSpPr>
          <p:cNvPr id="1048697" name="Straight Connector 9"/>
          <p:cNvSpPr>
            <a:spLocks noChangeShapeType="1"/>
          </p:cNvSpPr>
          <p:nvPr/>
        </p:nvSpPr>
        <p:spPr bwMode="auto">
          <a:xfrm flipV="1">
            <a:off x="4572000" y="2200275"/>
            <a:ext cx="0" cy="4187952"/>
          </a:xfrm>
          <a:prstGeom prst="line"/>
          <a:noFill/>
          <a:ln w="9525" cap="flat" cmpd="sng" algn="ctr">
            <a:solidFill>
              <a:schemeClr val="tx2"/>
            </a:solidFill>
            <a:prstDash val="sysDash"/>
            <a:round/>
            <a:headEnd type="none" w="med" len="med"/>
            <a:tailEnd type="none" w="med" len="med"/>
          </a:ln>
          <a:effectLst/>
        </p:spPr>
        <p:txBody>
          <a:bodyPr anchor="ctr" bIns="45720" compatLnSpc="1" lIns="91440" rIns="91440" tIns="45720" vert="horz" wrap="none"/>
          <a:p>
            <a:endParaRPr kumimoji="0" lang="en-US"/>
          </a:p>
        </p:txBody>
      </p:sp>
      <p:sp>
        <p:nvSpPr>
          <p:cNvPr id="1048698" name="Rectangle 19"/>
          <p:cNvSpPr>
            <a:spLocks noChangeArrowheads="1"/>
          </p:cNvSpPr>
          <p:nvPr/>
        </p:nvSpPr>
        <p:spPr bwMode="white">
          <a:xfrm>
            <a:off x="0" y="0"/>
            <a:ext cx="9144000" cy="14478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99" name="Rectangle 18"/>
          <p:cNvSpPr>
            <a:spLocks noChangeArrowheads="1"/>
          </p:cNvSpPr>
          <p:nvPr/>
        </p:nvSpPr>
        <p:spPr bwMode="white">
          <a:xfrm>
            <a:off x="0" y="6705600"/>
            <a:ext cx="9144000" cy="1524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00" name="Rectangle 20"/>
          <p:cNvSpPr>
            <a:spLocks noChangeArrowheads="1"/>
          </p:cNvSpPr>
          <p:nvPr/>
        </p:nvSpPr>
        <p:spPr bwMode="white">
          <a:xfrm>
            <a:off x="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01" name="Rectangle 21"/>
          <p:cNvSpPr>
            <a:spLocks noChangeArrowheads="1"/>
          </p:cNvSpPr>
          <p:nvPr/>
        </p:nvSpPr>
        <p:spPr bwMode="white">
          <a:xfrm>
            <a:off x="899160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02" name="Rectangle 10"/>
          <p:cNvSpPr/>
          <p:nvPr/>
        </p:nvSpPr>
        <p:spPr>
          <a:xfrm>
            <a:off x="152400" y="1371600"/>
            <a:ext cx="8833104" cy="914400"/>
          </a:xfrm>
          <a:prstGeom prst="rect"/>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03" name="Rectangle 12"/>
          <p:cNvSpPr>
            <a:spLocks noChangeArrowheads="1"/>
          </p:cNvSpPr>
          <p:nvPr/>
        </p:nvSpPr>
        <p:spPr bwMode="auto">
          <a:xfrm>
            <a:off x="145923" y="6391656"/>
            <a:ext cx="8833104" cy="310896"/>
          </a:xfrm>
          <a:prstGeom prst="rect"/>
          <a:solidFill>
            <a:schemeClr val="accent3"/>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04"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indent="0" marL="0">
              <a:buNone/>
              <a:defRPr b="1" dirty="0" sz="2200" lang="en-US" smtClean="0">
                <a:solidFill>
                  <a:srgbClr val="FFFFFF"/>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705"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indent="0" marL="0">
              <a:buNone/>
              <a:defRPr b="1" sz="2200"/>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706" name="Date Placeholder 6"/>
          <p:cNvSpPr>
            <a:spLocks noGrp="1"/>
          </p:cNvSpPr>
          <p:nvPr>
            <p:ph type="dt" sz="half" idx="10"/>
          </p:nvPr>
        </p:nvSpPr>
        <p:spPr/>
        <p:txBody>
          <a:bodyPr/>
          <a:p>
            <a:fld id="{88D696B7-53BF-4F61-8FA9-C5A3B8A796B0}" type="datetimeFigureOut">
              <a:rPr lang="en-US" smtClean="0"/>
              <a:t>2/25/2021</a:t>
            </a:fld>
            <a:endParaRPr lang="en-US"/>
          </a:p>
        </p:txBody>
      </p:sp>
      <p:sp>
        <p:nvSpPr>
          <p:cNvPr id="1048707" name="Footer Placeholder 7"/>
          <p:cNvSpPr>
            <a:spLocks noGrp="1"/>
          </p:cNvSpPr>
          <p:nvPr>
            <p:ph type="ftr" sz="quarter" idx="11"/>
          </p:nvPr>
        </p:nvSpPr>
        <p:spPr>
          <a:xfrm>
            <a:off x="304800" y="6409944"/>
            <a:ext cx="3581400" cy="365760"/>
          </a:xfrm>
        </p:spPr>
        <p:txBody>
          <a:bodyPr/>
          <a:p>
            <a:endParaRPr lang="en-US"/>
          </a:p>
        </p:txBody>
      </p:sp>
      <p:sp>
        <p:nvSpPr>
          <p:cNvPr id="1048708" name="Straight Connector 14"/>
          <p:cNvSpPr>
            <a:spLocks noChangeShapeType="1"/>
          </p:cNvSpPr>
          <p:nvPr/>
        </p:nvSpPr>
        <p:spPr bwMode="auto">
          <a:xfrm>
            <a:off x="152400" y="1280160"/>
            <a:ext cx="8833104" cy="0"/>
          </a:xfrm>
          <a:prstGeom prst="line"/>
          <a:noFill/>
          <a:ln w="11430" cap="flat" cmpd="sng" algn="ctr">
            <a:solidFill>
              <a:schemeClr val="accent3">
                <a:shade val="75000"/>
              </a:schemeClr>
            </a:solidFill>
            <a:prstDash val="sysDash"/>
            <a:round/>
            <a:headEnd type="none" w="med" len="med"/>
            <a:tailEnd type="none" w="med" len="med"/>
          </a:ln>
          <a:effectLst/>
        </p:spPr>
        <p:txBody>
          <a:bodyPr anchor="ctr" bIns="45720" compatLnSpc="1" lIns="91440" rIns="91440" tIns="45720" vert="horz" wrap="none"/>
          <a:p>
            <a:endParaRPr kumimoji="0" lang="en-US"/>
          </a:p>
        </p:txBody>
      </p:sp>
      <p:sp>
        <p:nvSpPr>
          <p:cNvPr id="1048709" name="Rectangle 17"/>
          <p:cNvSpPr>
            <a:spLocks noChangeArrowheads="1"/>
          </p:cNvSpPr>
          <p:nvPr/>
        </p:nvSpPr>
        <p:spPr bwMode="auto">
          <a:xfrm>
            <a:off x="152400" y="155448"/>
            <a:ext cx="8833104" cy="6547104"/>
          </a:xfrm>
          <a:prstGeom prst="rect"/>
          <a:noFill/>
          <a:ln w="9525" cap="flat" cmpd="sng" algn="ctr">
            <a:solidFill>
              <a:schemeClr val="accent3">
                <a:shade val="75000"/>
              </a:schemeClr>
            </a:solidFill>
            <a:prstDash val="solid"/>
            <a:miter lim="800000"/>
            <a:headEnd type="none" w="med" len="med"/>
            <a:tailEnd type="none" w="med" len="med"/>
          </a:ln>
          <a:effectLst/>
        </p:spPr>
        <p:txBody>
          <a:bodyPr anchor="ctr" bIns="45720" compatLnSpc="1" lIns="91440" rIns="91440" tIns="45720" vert="horz" wrap="none"/>
          <a:p>
            <a:endParaRPr dirty="0" kumimoji="0" lang="en-US"/>
          </a:p>
        </p:txBody>
      </p:sp>
      <p:sp>
        <p:nvSpPr>
          <p:cNvPr id="1048710" name="Content Placeholder 23"/>
          <p:cNvSpPr>
            <a:spLocks noGrp="1"/>
          </p:cNvSpPr>
          <p:nvPr>
            <p:ph sz="quarter" idx="2"/>
          </p:nvPr>
        </p:nvSpPr>
        <p:spPr>
          <a:xfrm>
            <a:off x="301752" y="2471383"/>
            <a:ext cx="4041648" cy="3818404"/>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11" name="Content Placeholder 25"/>
          <p:cNvSpPr>
            <a:spLocks noGrp="1"/>
          </p:cNvSpPr>
          <p:nvPr>
            <p:ph sz="quarter" idx="4"/>
          </p:nvPr>
        </p:nvSpPr>
        <p:spPr>
          <a:xfrm>
            <a:off x="4800600" y="2471383"/>
            <a:ext cx="4038600" cy="3822192"/>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12" name="Oval 24"/>
          <p:cNvSpPr/>
          <p:nvPr/>
        </p:nvSpPr>
        <p:spPr>
          <a:xfrm>
            <a:off x="4267200" y="956036"/>
            <a:ext cx="609600" cy="609600"/>
          </a:xfrm>
          <a:prstGeom prst="ellipse"/>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13" name="Oval 26"/>
          <p:cNvSpPr/>
          <p:nvPr/>
        </p:nvSpPr>
        <p:spPr>
          <a:xfrm>
            <a:off x="4361688" y="1050524"/>
            <a:ext cx="420624" cy="420624"/>
          </a:xfrm>
          <a:prstGeom prst="ellipse"/>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14" name="Slide Number Placeholder 8"/>
          <p:cNvSpPr>
            <a:spLocks noGrp="1"/>
          </p:cNvSpPr>
          <p:nvPr>
            <p:ph type="sldNum" sz="quarter" idx="12"/>
          </p:nvPr>
        </p:nvSpPr>
        <p:spPr>
          <a:xfrm>
            <a:off x="4343400" y="1042416"/>
            <a:ext cx="457200" cy="441325"/>
          </a:xfrm>
        </p:spPr>
        <p:txBody>
          <a:bodyPr/>
          <a:lstStyle>
            <a:lvl1pPr algn="ctr"/>
          </a:lstStyle>
          <a:p>
            <a:fld id="{501BDEBF-D895-4AD2-9FFA-08A0BEC2962D}" type="slidenum">
              <a:rPr lang="en-US" smtClean="0"/>
              <a:t>‹#›</a:t>
            </a:fld>
            <a:endParaRPr lang="en-US"/>
          </a:p>
        </p:txBody>
      </p:sp>
      <p:sp>
        <p:nvSpPr>
          <p:cNvPr id="1048715" name="Title 22"/>
          <p:cNvSpPr>
            <a:spLocks noGrp="1"/>
          </p:cNvSpPr>
          <p:nvPr>
            <p:ph type="title"/>
          </p:nvPr>
        </p:nvSpPr>
        <p:spPr/>
        <p:txBody>
          <a:bodyPr anchor="b" anchorCtr="0" rtlCol="0"/>
          <a:p>
            <a:r>
              <a:rPr kumimoji="0" lang="en-US" smtClean="0"/>
              <a:t>Click to edit Master title style</a:t>
            </a:r>
            <a:endParaRPr kumimoji="0" lang="en-US"/>
          </a:p>
        </p:txBody>
      </p:sp>
    </p:spTree>
  </p:cSld>
  <p:clrMapOvr>
    <a:overrideClrMapping accent1="accent1" accent2="accent2" accent3="accent3" accent4="accent4" accent5="accent5" accent6="accent6" bg1="lt1" bg2="lt2" tx1="dk1" tx2="dk2"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36" name=""/>
        <p:cNvGrpSpPr/>
        <p:nvPr/>
      </p:nvGrpSpPr>
      <p:grpSpPr>
        <a:xfrm>
          <a:off x="0" y="0"/>
          <a:ext cx="0" cy="0"/>
          <a:chOff x="0" y="0"/>
          <a:chExt cx="0" cy="0"/>
        </a:xfrm>
      </p:grpSpPr>
      <p:sp>
        <p:nvSpPr>
          <p:cNvPr id="1048634" name="Title 1"/>
          <p:cNvSpPr>
            <a:spLocks noGrp="1"/>
          </p:cNvSpPr>
          <p:nvPr>
            <p:ph type="title"/>
          </p:nvPr>
        </p:nvSpPr>
        <p:spPr/>
        <p:txBody>
          <a:bodyPr/>
          <a:p>
            <a:r>
              <a:rPr kumimoji="0" lang="en-US" smtClean="0"/>
              <a:t>Click to edit Master title style</a:t>
            </a:r>
            <a:endParaRPr kumimoji="0" lang="en-US"/>
          </a:p>
        </p:txBody>
      </p:sp>
      <p:sp>
        <p:nvSpPr>
          <p:cNvPr id="1048635" name="Date Placeholder 2"/>
          <p:cNvSpPr>
            <a:spLocks noGrp="1"/>
          </p:cNvSpPr>
          <p:nvPr>
            <p:ph type="dt" sz="half" idx="10"/>
          </p:nvPr>
        </p:nvSpPr>
        <p:spPr/>
        <p:txBody>
          <a:bodyPr/>
          <a:p>
            <a:fld id="{88D696B7-53BF-4F61-8FA9-C5A3B8A796B0}" type="datetimeFigureOut">
              <a:rPr lang="en-US" smtClean="0"/>
              <a:t>2/25/2021</a:t>
            </a:fld>
            <a:endParaRPr lang="en-US"/>
          </a:p>
        </p:txBody>
      </p:sp>
      <p:sp>
        <p:nvSpPr>
          <p:cNvPr id="1048636" name="Footer Placeholder 3"/>
          <p:cNvSpPr>
            <a:spLocks noGrp="1"/>
          </p:cNvSpPr>
          <p:nvPr>
            <p:ph type="ftr" sz="quarter" idx="11"/>
          </p:nvPr>
        </p:nvSpPr>
        <p:spPr/>
        <p:txBody>
          <a:bodyPr/>
          <a:p>
            <a:endParaRPr lang="en-US"/>
          </a:p>
        </p:txBody>
      </p:sp>
      <p:sp>
        <p:nvSpPr>
          <p:cNvPr id="1048637" name="Slide Number Placeholder 4"/>
          <p:cNvSpPr>
            <a:spLocks noGrp="1"/>
          </p:cNvSpPr>
          <p:nvPr>
            <p:ph type="sldNum" sz="quarter" idx="12"/>
          </p:nvPr>
        </p:nvSpPr>
        <p:spPr>
          <a:xfrm>
            <a:off x="4343400" y="1036020"/>
            <a:ext cx="457200" cy="441325"/>
          </a:xfrm>
        </p:spPr>
        <p:txBody>
          <a:bodyPr/>
          <a:p>
            <a:fld id="{501BDEBF-D895-4AD2-9FFA-08A0BEC2962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type="blank">
  <p:cSld name="Blank">
    <p:spTree>
      <p:nvGrpSpPr>
        <p:cNvPr id="43" name=""/>
        <p:cNvGrpSpPr/>
        <p:nvPr/>
      </p:nvGrpSpPr>
      <p:grpSpPr>
        <a:xfrm>
          <a:off x="0" y="0"/>
          <a:ext cx="0" cy="0"/>
          <a:chOff x="0" y="0"/>
          <a:chExt cx="0" cy="0"/>
        </a:xfrm>
      </p:grpSpPr>
      <p:sp>
        <p:nvSpPr>
          <p:cNvPr id="1048716" name="Rectangle 6"/>
          <p:cNvSpPr>
            <a:spLocks noChangeArrowheads="1"/>
          </p:cNvSpPr>
          <p:nvPr/>
        </p:nvSpPr>
        <p:spPr bwMode="white">
          <a:xfrm>
            <a:off x="0" y="6705600"/>
            <a:ext cx="9144000" cy="1524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17" name="Rectangle 7"/>
          <p:cNvSpPr>
            <a:spLocks noChangeArrowheads="1"/>
          </p:cNvSpPr>
          <p:nvPr/>
        </p:nvSpPr>
        <p:spPr bwMode="white">
          <a:xfrm>
            <a:off x="0" y="0"/>
            <a:ext cx="9144000" cy="155448"/>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18" name="Rectangle 9"/>
          <p:cNvSpPr>
            <a:spLocks noChangeArrowheads="1"/>
          </p:cNvSpPr>
          <p:nvPr/>
        </p:nvSpPr>
        <p:spPr bwMode="white">
          <a:xfrm>
            <a:off x="899160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19" name="Rectangle 8"/>
          <p:cNvSpPr>
            <a:spLocks noChangeArrowheads="1"/>
          </p:cNvSpPr>
          <p:nvPr/>
        </p:nvSpPr>
        <p:spPr bwMode="white">
          <a:xfrm>
            <a:off x="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20" name="Rectangle 4"/>
          <p:cNvSpPr>
            <a:spLocks noChangeArrowheads="1"/>
          </p:cNvSpPr>
          <p:nvPr/>
        </p:nvSpPr>
        <p:spPr bwMode="auto">
          <a:xfrm>
            <a:off x="146304" y="6391656"/>
            <a:ext cx="8833104" cy="309563"/>
          </a:xfrm>
          <a:prstGeom prst="rect"/>
          <a:solidFill>
            <a:schemeClr val="accent3"/>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21" name="Rectangle 5"/>
          <p:cNvSpPr>
            <a:spLocks noChangeArrowheads="1"/>
          </p:cNvSpPr>
          <p:nvPr/>
        </p:nvSpPr>
        <p:spPr bwMode="auto">
          <a:xfrm>
            <a:off x="152400" y="158496"/>
            <a:ext cx="8833104" cy="6547104"/>
          </a:xfrm>
          <a:prstGeom prst="rect"/>
          <a:noFill/>
          <a:ln w="9525" cap="flat" cmpd="sng" algn="ctr">
            <a:solidFill>
              <a:schemeClr val="accent3">
                <a:shade val="75000"/>
              </a:schemeClr>
            </a:solidFill>
            <a:prstDash val="solid"/>
            <a:miter lim="800000"/>
            <a:headEnd type="none" w="med" len="med"/>
            <a:tailEnd type="none" w="med" len="med"/>
          </a:ln>
          <a:effectLst/>
        </p:spPr>
        <p:txBody>
          <a:bodyPr anchor="ctr" bIns="45720" compatLnSpc="1" lIns="91440" rIns="91440" tIns="45720" vert="horz" wrap="none"/>
          <a:p>
            <a:endParaRPr dirty="0" kumimoji="0" lang="en-US"/>
          </a:p>
        </p:txBody>
      </p:sp>
      <p:sp>
        <p:nvSpPr>
          <p:cNvPr id="1048722" name="Date Placeholder 1"/>
          <p:cNvSpPr>
            <a:spLocks noGrp="1"/>
          </p:cNvSpPr>
          <p:nvPr>
            <p:ph type="dt" sz="half" idx="10"/>
          </p:nvPr>
        </p:nvSpPr>
        <p:spPr/>
        <p:txBody>
          <a:bodyPr/>
          <a:p>
            <a:fld id="{88D696B7-53BF-4F61-8FA9-C5A3B8A796B0}" type="datetimeFigureOut">
              <a:rPr lang="en-US" smtClean="0"/>
              <a:t>2/25/2021</a:t>
            </a:fld>
            <a:endParaRPr lang="en-US"/>
          </a:p>
        </p:txBody>
      </p:sp>
      <p:sp>
        <p:nvSpPr>
          <p:cNvPr id="1048723" name="Footer Placeholder 2"/>
          <p:cNvSpPr>
            <a:spLocks noGrp="1"/>
          </p:cNvSpPr>
          <p:nvPr>
            <p:ph type="ftr" sz="quarter" idx="11"/>
          </p:nvPr>
        </p:nvSpPr>
        <p:spPr/>
        <p:txBody>
          <a:bodyPr/>
          <a:p>
            <a:endParaRPr lang="en-US"/>
          </a:p>
        </p:txBody>
      </p:sp>
      <p:sp>
        <p:nvSpPr>
          <p:cNvPr id="104872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01BDEBF-D895-4AD2-9FFA-08A0BEC2962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bg>
      <p:bgRef idx="1001">
        <a:schemeClr val="bg1"/>
      </p:bgRef>
    </p:bg>
    <p:spTree>
      <p:nvGrpSpPr>
        <p:cNvPr id="44" name=""/>
        <p:cNvGrpSpPr/>
        <p:nvPr/>
      </p:nvGrpSpPr>
      <p:grpSpPr>
        <a:xfrm>
          <a:off x="0" y="0"/>
          <a:ext cx="0" cy="0"/>
          <a:chOff x="0" y="0"/>
          <a:chExt cx="0" cy="0"/>
        </a:xfrm>
      </p:grpSpPr>
      <p:sp>
        <p:nvSpPr>
          <p:cNvPr id="1048725" name="Rectangle 18"/>
          <p:cNvSpPr>
            <a:spLocks noChangeArrowheads="1"/>
          </p:cNvSpPr>
          <p:nvPr/>
        </p:nvSpPr>
        <p:spPr bwMode="auto">
          <a:xfrm>
            <a:off x="152400" y="152400"/>
            <a:ext cx="8833104" cy="304800"/>
          </a:xfrm>
          <a:prstGeom prst="rect"/>
          <a:solidFill>
            <a:schemeClr val="accent3"/>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26" name="Rectangle 14"/>
          <p:cNvSpPr>
            <a:spLocks noChangeArrowheads="1"/>
          </p:cNvSpPr>
          <p:nvPr/>
        </p:nvSpPr>
        <p:spPr bwMode="white">
          <a:xfrm>
            <a:off x="0" y="6705600"/>
            <a:ext cx="9144000" cy="1524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27" name="Rectangle 17"/>
          <p:cNvSpPr>
            <a:spLocks noChangeArrowheads="1"/>
          </p:cNvSpPr>
          <p:nvPr/>
        </p:nvSpPr>
        <p:spPr bwMode="white">
          <a:xfrm>
            <a:off x="899160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28" name="Rectangle 15"/>
          <p:cNvSpPr>
            <a:spLocks noChangeArrowheads="1"/>
          </p:cNvSpPr>
          <p:nvPr/>
        </p:nvSpPr>
        <p:spPr bwMode="white">
          <a:xfrm>
            <a:off x="0" y="0"/>
            <a:ext cx="9144000" cy="118872"/>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29" name="Rectangle 16"/>
          <p:cNvSpPr>
            <a:spLocks noChangeArrowheads="1"/>
          </p:cNvSpPr>
          <p:nvPr/>
        </p:nvSpPr>
        <p:spPr bwMode="white">
          <a:xfrm>
            <a:off x="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30" name="Rectangle 12"/>
          <p:cNvSpPr/>
          <p:nvPr/>
        </p:nvSpPr>
        <p:spPr>
          <a:xfrm>
            <a:off x="152400" y="609600"/>
            <a:ext cx="2743200" cy="5867400"/>
          </a:xfrm>
          <a:prstGeom prst="rect"/>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31" name="Title 1"/>
          <p:cNvSpPr>
            <a:spLocks noGrp="1"/>
          </p:cNvSpPr>
          <p:nvPr>
            <p:ph type="title"/>
          </p:nvPr>
        </p:nvSpPr>
        <p:spPr>
          <a:xfrm>
            <a:off x="381000" y="914400"/>
            <a:ext cx="2362200" cy="990600"/>
          </a:xfrm>
        </p:spPr>
        <p:txBody>
          <a:bodyPr anchor="b">
            <a:noAutofit/>
          </a:bodyPr>
          <a:lstStyle>
            <a:lvl1pPr algn="l">
              <a:buNone/>
              <a:defRPr b="1" sz="2200">
                <a:solidFill>
                  <a:srgbClr val="FFFFFF"/>
                </a:solidFill>
              </a:defRPr>
            </a:lvl1pPr>
          </a:lstStyle>
          <a:p>
            <a:r>
              <a:rPr kumimoji="0" lang="en-US" smtClean="0"/>
              <a:t>Click to edit Master title style</a:t>
            </a:r>
            <a:endParaRPr kumimoji="0" lang="en-US"/>
          </a:p>
        </p:txBody>
      </p:sp>
      <p:sp>
        <p:nvSpPr>
          <p:cNvPr id="1048732" name="Text Placeholder 2"/>
          <p:cNvSpPr>
            <a:spLocks noGrp="1"/>
          </p:cNvSpPr>
          <p:nvPr>
            <p:ph type="body" idx="2"/>
          </p:nvPr>
        </p:nvSpPr>
        <p:spPr>
          <a:xfrm>
            <a:off x="381000" y="1981200"/>
            <a:ext cx="2362200" cy="4144963"/>
          </a:xfrm>
        </p:spPr>
        <p:txBody>
          <a:bodyPr/>
          <a:lstStyle>
            <a:lvl1pPr indent="0" marL="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733" name="Rectangle 7"/>
          <p:cNvSpPr>
            <a:spLocks noChangeArrowheads="1"/>
          </p:cNvSpPr>
          <p:nvPr/>
        </p:nvSpPr>
        <p:spPr bwMode="auto">
          <a:xfrm>
            <a:off x="152400" y="152400"/>
            <a:ext cx="8833104" cy="6547104"/>
          </a:xfrm>
          <a:prstGeom prst="rect"/>
          <a:noFill/>
          <a:ln w="9525" cap="flat" cmpd="sng" algn="ctr">
            <a:solidFill>
              <a:schemeClr val="accent3">
                <a:shade val="75000"/>
              </a:schemeClr>
            </a:solidFill>
            <a:prstDash val="solid"/>
            <a:miter lim="800000"/>
            <a:headEnd type="none" w="med" len="med"/>
            <a:tailEnd type="none" w="med" len="med"/>
          </a:ln>
          <a:effectLst/>
        </p:spPr>
        <p:txBody>
          <a:bodyPr anchor="ctr" bIns="45720" compatLnSpc="1" lIns="91440" rIns="91440" tIns="45720" vert="horz" wrap="none"/>
          <a:p>
            <a:endParaRPr dirty="0" kumimoji="0" lang="en-US"/>
          </a:p>
        </p:txBody>
      </p:sp>
      <p:sp>
        <p:nvSpPr>
          <p:cNvPr id="1048734" name="Straight Connector 8"/>
          <p:cNvSpPr>
            <a:spLocks noChangeShapeType="1"/>
          </p:cNvSpPr>
          <p:nvPr/>
        </p:nvSpPr>
        <p:spPr bwMode="auto">
          <a:xfrm>
            <a:off x="152400" y="533400"/>
            <a:ext cx="8833104" cy="0"/>
          </a:xfrm>
          <a:prstGeom prst="line"/>
          <a:noFill/>
          <a:ln w="11430" cap="flat" cmpd="sng" algn="ctr">
            <a:solidFill>
              <a:schemeClr val="accent3">
                <a:shade val="75000"/>
              </a:schemeClr>
            </a:solidFill>
            <a:prstDash val="sysDash"/>
            <a:round/>
            <a:headEnd type="none" w="med" len="med"/>
            <a:tailEnd type="none" w="med" len="med"/>
          </a:ln>
          <a:effectLst/>
        </p:spPr>
        <p:txBody>
          <a:bodyPr anchor="ctr" bIns="45720" compatLnSpc="1" lIns="91440" rIns="91440" tIns="45720" vert="horz" wrap="none"/>
          <a:p>
            <a:endParaRPr kumimoji="0" lang="en-US"/>
          </a:p>
        </p:txBody>
      </p:sp>
      <p:sp>
        <p:nvSpPr>
          <p:cNvPr id="1048735" name="Content Placeholder 19"/>
          <p:cNvSpPr>
            <a:spLocks noGrp="1"/>
          </p:cNvSpPr>
          <p:nvPr>
            <p:ph sz="quarter" idx="1"/>
          </p:nvPr>
        </p:nvSpPr>
        <p:spPr>
          <a:xfrm>
            <a:off x="3124200" y="685800"/>
            <a:ext cx="5638800" cy="54102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36" name="Oval 9"/>
          <p:cNvSpPr/>
          <p:nvPr/>
        </p:nvSpPr>
        <p:spPr>
          <a:xfrm>
            <a:off x="1295400" y="228600"/>
            <a:ext cx="609600" cy="609600"/>
          </a:xfrm>
          <a:prstGeom prst="ellipse"/>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37" name="Oval 10"/>
          <p:cNvSpPr/>
          <p:nvPr/>
        </p:nvSpPr>
        <p:spPr>
          <a:xfrm>
            <a:off x="1389888" y="323088"/>
            <a:ext cx="420624" cy="420624"/>
          </a:xfrm>
          <a:prstGeom prst="ellipse"/>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38"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01BDEBF-D895-4AD2-9FFA-08A0BEC2962D}" type="slidenum">
              <a:rPr lang="en-US" smtClean="0"/>
              <a:t>‹#›</a:t>
            </a:fld>
            <a:endParaRPr lang="en-US"/>
          </a:p>
        </p:txBody>
      </p:sp>
      <p:sp>
        <p:nvSpPr>
          <p:cNvPr id="1048739" name="Rectangle 20"/>
          <p:cNvSpPr>
            <a:spLocks noChangeArrowheads="1"/>
          </p:cNvSpPr>
          <p:nvPr/>
        </p:nvSpPr>
        <p:spPr bwMode="auto">
          <a:xfrm>
            <a:off x="149352" y="6388385"/>
            <a:ext cx="8833104" cy="309563"/>
          </a:xfrm>
          <a:prstGeom prst="rect"/>
          <a:solidFill>
            <a:schemeClr val="accent3"/>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740" name="Date Placeholder 4"/>
          <p:cNvSpPr>
            <a:spLocks noGrp="1"/>
          </p:cNvSpPr>
          <p:nvPr>
            <p:ph type="dt" sz="half" idx="10"/>
          </p:nvPr>
        </p:nvSpPr>
        <p:spPr/>
        <p:txBody>
          <a:bodyPr/>
          <a:p>
            <a:fld id="{88D696B7-53BF-4F61-8FA9-C5A3B8A796B0}" type="datetimeFigureOut">
              <a:rPr lang="en-US" smtClean="0"/>
              <a:t>2/25/2021</a:t>
            </a:fld>
            <a:endParaRPr lang="en-US"/>
          </a:p>
        </p:txBody>
      </p:sp>
      <p:sp>
        <p:nvSpPr>
          <p:cNvPr id="1048741" name="Footer Placeholder 5"/>
          <p:cNvSpPr>
            <a:spLocks noGrp="1"/>
          </p:cNvSpPr>
          <p:nvPr>
            <p:ph type="ftr" sz="quarter" idx="11"/>
          </p:nvPr>
        </p:nvSpPr>
        <p:spPr>
          <a:xfrm>
            <a:off x="301752" y="6410848"/>
            <a:ext cx="3383280" cy="365760"/>
          </a:xfrm>
        </p:spPr>
        <p:txBody>
          <a:bodyPr/>
          <a:p>
            <a:endParaRPr lang="en-US"/>
          </a:p>
        </p:txBody>
      </p:sp>
    </p:spTree>
  </p:cSld>
  <p:clrMapOvr>
    <a:overrideClrMapping accent1="accent1" accent2="accent2" accent3="accent3" accent4="accent4" accent5="accent5" accent6="accent6" bg1="lt1" bg2="lt2" tx1="dk1" tx2="dk2"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spTree>
      <p:nvGrpSpPr>
        <p:cNvPr id="38" name=""/>
        <p:cNvGrpSpPr/>
        <p:nvPr/>
      </p:nvGrpSpPr>
      <p:grpSpPr>
        <a:xfrm>
          <a:off x="0" y="0"/>
          <a:ext cx="0" cy="0"/>
          <a:chOff x="0" y="0"/>
          <a:chExt cx="0" cy="0"/>
        </a:xfrm>
      </p:grpSpPr>
      <p:sp>
        <p:nvSpPr>
          <p:cNvPr id="1048652" name="Straight Connector 20"/>
          <p:cNvSpPr>
            <a:spLocks noChangeShapeType="1"/>
          </p:cNvSpPr>
          <p:nvPr/>
        </p:nvSpPr>
        <p:spPr bwMode="auto">
          <a:xfrm>
            <a:off x="152400" y="533400"/>
            <a:ext cx="8833104" cy="0"/>
          </a:xfrm>
          <a:prstGeom prst="line"/>
          <a:noFill/>
          <a:ln w="11430" cap="flat" cmpd="sng" algn="ctr">
            <a:solidFill>
              <a:schemeClr val="accent3">
                <a:shade val="75000"/>
              </a:schemeClr>
            </a:solidFill>
            <a:prstDash val="sysDash"/>
            <a:round/>
            <a:headEnd type="none" w="med" len="med"/>
            <a:tailEnd type="none" w="med" len="med"/>
          </a:ln>
          <a:effectLst/>
        </p:spPr>
        <p:txBody>
          <a:bodyPr anchor="ctr" bIns="45720" compatLnSpc="1" lIns="91440" rIns="91440" tIns="45720" vert="horz" wrap="none"/>
          <a:p>
            <a:endParaRPr kumimoji="0" lang="en-US"/>
          </a:p>
        </p:txBody>
      </p:sp>
      <p:sp>
        <p:nvSpPr>
          <p:cNvPr id="1048653" name="Rectangle 18"/>
          <p:cNvSpPr>
            <a:spLocks noChangeArrowheads="1"/>
          </p:cNvSpPr>
          <p:nvPr/>
        </p:nvSpPr>
        <p:spPr bwMode="white">
          <a:xfrm>
            <a:off x="0" y="6705600"/>
            <a:ext cx="9144000" cy="1524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54" name="Rectangle 15"/>
          <p:cNvSpPr>
            <a:spLocks noChangeArrowheads="1"/>
          </p:cNvSpPr>
          <p:nvPr/>
        </p:nvSpPr>
        <p:spPr bwMode="white">
          <a:xfrm>
            <a:off x="899160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55" name="Rectangle 16"/>
          <p:cNvSpPr>
            <a:spLocks noChangeArrowheads="1"/>
          </p:cNvSpPr>
          <p:nvPr/>
        </p:nvSpPr>
        <p:spPr bwMode="white">
          <a:xfrm>
            <a:off x="0" y="0"/>
            <a:ext cx="9144000" cy="1524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56" name="Rectangle 17"/>
          <p:cNvSpPr>
            <a:spLocks noChangeArrowheads="1"/>
          </p:cNvSpPr>
          <p:nvPr/>
        </p:nvSpPr>
        <p:spPr bwMode="white">
          <a:xfrm>
            <a:off x="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dirty="0" kumimoji="0" lang="en-US"/>
          </a:p>
        </p:txBody>
      </p:sp>
      <p:sp>
        <p:nvSpPr>
          <p:cNvPr id="1048657" name="Rectangle 19"/>
          <p:cNvSpPr>
            <a:spLocks noChangeArrowheads="1"/>
          </p:cNvSpPr>
          <p:nvPr/>
        </p:nvSpPr>
        <p:spPr bwMode="auto">
          <a:xfrm>
            <a:off x="152400" y="152400"/>
            <a:ext cx="8833104" cy="301752"/>
          </a:xfrm>
          <a:prstGeom prst="rect"/>
          <a:solidFill>
            <a:schemeClr val="accent3"/>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58" name="Rectangle 7"/>
          <p:cNvSpPr/>
          <p:nvPr/>
        </p:nvSpPr>
        <p:spPr>
          <a:xfrm>
            <a:off x="152400" y="609600"/>
            <a:ext cx="2743200" cy="5867400"/>
          </a:xfrm>
          <a:prstGeom prst="rect"/>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59" name="Rectangle 14"/>
          <p:cNvSpPr>
            <a:spLocks noChangeArrowheads="1"/>
          </p:cNvSpPr>
          <p:nvPr/>
        </p:nvSpPr>
        <p:spPr bwMode="auto">
          <a:xfrm>
            <a:off x="152400" y="155448"/>
            <a:ext cx="8833104" cy="6547104"/>
          </a:xfrm>
          <a:prstGeom prst="rect"/>
          <a:noFill/>
          <a:ln w="9525" cap="flat" cmpd="sng" algn="ctr">
            <a:solidFill>
              <a:schemeClr val="accent3">
                <a:shade val="75000"/>
              </a:schemeClr>
            </a:solidFill>
            <a:prstDash val="solid"/>
            <a:miter lim="800000"/>
            <a:headEnd type="none" w="med" len="med"/>
            <a:tailEnd type="none" w="med" len="med"/>
          </a:ln>
          <a:effectLst/>
        </p:spPr>
        <p:txBody>
          <a:bodyPr anchor="ctr" bIns="45720" compatLnSpc="1" lIns="91440" rIns="91440" tIns="45720" vert="horz" wrap="none"/>
          <a:p>
            <a:endParaRPr dirty="0" kumimoji="0" lang="en-US"/>
          </a:p>
        </p:txBody>
      </p:sp>
      <p:sp>
        <p:nvSpPr>
          <p:cNvPr id="1048660" name="Oval 11"/>
          <p:cNvSpPr/>
          <p:nvPr/>
        </p:nvSpPr>
        <p:spPr>
          <a:xfrm>
            <a:off x="1295400" y="228600"/>
            <a:ext cx="609600" cy="609600"/>
          </a:xfrm>
          <a:prstGeom prst="ellipse"/>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61" name="Oval 12"/>
          <p:cNvSpPr/>
          <p:nvPr/>
        </p:nvSpPr>
        <p:spPr>
          <a:xfrm>
            <a:off x="1389888" y="323088"/>
            <a:ext cx="420624" cy="420624"/>
          </a:xfrm>
          <a:prstGeom prst="ellipse"/>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62" name="Slide Number Placeholder 6"/>
          <p:cNvSpPr>
            <a:spLocks noGrp="1"/>
          </p:cNvSpPr>
          <p:nvPr>
            <p:ph type="sldNum" sz="quarter" idx="12"/>
          </p:nvPr>
        </p:nvSpPr>
        <p:spPr>
          <a:xfrm>
            <a:off x="1371600" y="312738"/>
            <a:ext cx="457200" cy="441325"/>
          </a:xfrm>
        </p:spPr>
        <p:txBody>
          <a:bodyPr/>
          <a:p>
            <a:fld id="{501BDEBF-D895-4AD2-9FFA-08A0BEC2962D}" type="slidenum">
              <a:rPr lang="en-US" smtClean="0"/>
              <a:t>‹#›</a:t>
            </a:fld>
            <a:endParaRPr lang="en-US"/>
          </a:p>
        </p:txBody>
      </p:sp>
      <p:sp>
        <p:nvSpPr>
          <p:cNvPr id="1048663" name="Title 1"/>
          <p:cNvSpPr>
            <a:spLocks noGrp="1"/>
          </p:cNvSpPr>
          <p:nvPr>
            <p:ph type="title"/>
          </p:nvPr>
        </p:nvSpPr>
        <p:spPr>
          <a:xfrm>
            <a:off x="3000375" y="5029200"/>
            <a:ext cx="5867400" cy="1219200"/>
          </a:xfrm>
        </p:spPr>
        <p:txBody>
          <a:bodyPr anchor="t">
            <a:noAutofit/>
          </a:bodyPr>
          <a:lstStyle>
            <a:lvl1pPr algn="l">
              <a:buNone/>
              <a:defRPr b="1" sz="2400">
                <a:solidFill>
                  <a:schemeClr val="tx2"/>
                </a:solidFill>
              </a:defRPr>
            </a:lvl1pPr>
          </a:lstStyle>
          <a:p>
            <a:r>
              <a:rPr kumimoji="0" lang="en-US" smtClean="0"/>
              <a:t>Click to edit Master title style</a:t>
            </a:r>
            <a:endParaRPr kumimoji="0" lang="en-US"/>
          </a:p>
        </p:txBody>
      </p:sp>
      <p:sp>
        <p:nvSpPr>
          <p:cNvPr id="1048664" name="Picture Placeholder 2"/>
          <p:cNvSpPr>
            <a:spLocks noGrp="1"/>
          </p:cNvSpPr>
          <p:nvPr>
            <p:ph type="pic" idx="1"/>
          </p:nvPr>
        </p:nvSpPr>
        <p:spPr>
          <a:xfrm>
            <a:off x="3000375" y="609600"/>
            <a:ext cx="5867400" cy="4267200"/>
          </a:xfrm>
        </p:spPr>
        <p:txBody>
          <a:bodyPr/>
          <a:lstStyle>
            <a:lvl1pPr indent="0" marL="0">
              <a:buNone/>
              <a:defRPr sz="3200"/>
            </a:lvl1pPr>
          </a:lstStyle>
          <a:p>
            <a:r>
              <a:rPr kumimoji="0" lang="en-US" smtClean="0"/>
              <a:t>Click icon to add picture</a:t>
            </a:r>
            <a:endParaRPr dirty="0" kumimoji="0" lang="en-US"/>
          </a:p>
        </p:txBody>
      </p:sp>
      <p:sp>
        <p:nvSpPr>
          <p:cNvPr id="1048665" name="Text Placeholder 3"/>
          <p:cNvSpPr>
            <a:spLocks noGrp="1"/>
          </p:cNvSpPr>
          <p:nvPr>
            <p:ph type="body" sz="half" idx="2"/>
          </p:nvPr>
        </p:nvSpPr>
        <p:spPr>
          <a:xfrm>
            <a:off x="381000" y="990600"/>
            <a:ext cx="2438400" cy="5257800"/>
          </a:xfrm>
        </p:spPr>
        <p:txBody>
          <a:bodyPr/>
          <a:lstStyle>
            <a:lvl1pPr indent="0" marL="0">
              <a:spcAft>
                <a:spcPts val="1000"/>
              </a:spcAft>
              <a:buFontTx/>
              <a:buNone/>
              <a:defRPr sz="1600">
                <a:solidFill>
                  <a:srgbClr val="FFFFFF"/>
                </a:solidFill>
              </a:defRPr>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
        <p:nvSpPr>
          <p:cNvPr id="1048666" name="Rectangle 21"/>
          <p:cNvSpPr>
            <a:spLocks noChangeArrowheads="1"/>
          </p:cNvSpPr>
          <p:nvPr/>
        </p:nvSpPr>
        <p:spPr bwMode="auto">
          <a:xfrm>
            <a:off x="149352" y="6388385"/>
            <a:ext cx="8833104" cy="309563"/>
          </a:xfrm>
          <a:prstGeom prst="rect"/>
          <a:solidFill>
            <a:schemeClr val="accent3"/>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667" name="Date Placeholder 4"/>
          <p:cNvSpPr>
            <a:spLocks noGrp="1"/>
          </p:cNvSpPr>
          <p:nvPr>
            <p:ph type="dt" sz="half" idx="10"/>
          </p:nvPr>
        </p:nvSpPr>
        <p:spPr>
          <a:xfrm>
            <a:off x="5788152" y="6404984"/>
            <a:ext cx="3044952" cy="365760"/>
          </a:xfrm>
        </p:spPr>
        <p:txBody>
          <a:bodyPr/>
          <a:p>
            <a:fld id="{88D696B7-53BF-4F61-8FA9-C5A3B8A796B0}" type="datetimeFigureOut">
              <a:rPr lang="en-US" smtClean="0"/>
              <a:t>2/25/2021</a:t>
            </a:fld>
            <a:endParaRPr lang="en-US"/>
          </a:p>
        </p:txBody>
      </p:sp>
      <p:sp>
        <p:nvSpPr>
          <p:cNvPr id="1048668" name="Footer Placeholder 5"/>
          <p:cNvSpPr>
            <a:spLocks noGrp="1"/>
          </p:cNvSpPr>
          <p:nvPr>
            <p:ph type="ftr" sz="quarter" idx="11"/>
          </p:nvPr>
        </p:nvSpPr>
        <p:spPr>
          <a:xfrm>
            <a:off x="301752" y="6410848"/>
            <a:ext cx="3584448" cy="365760"/>
          </a:xfrm>
        </p:spPr>
        <p:txBody>
          <a:bodyPr/>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8" name=""/>
        <p:cNvGrpSpPr/>
        <p:nvPr/>
      </p:nvGrpSpPr>
      <p:grpSpPr>
        <a:xfrm>
          <a:off x="0" y="0"/>
          <a:ext cx="0" cy="0"/>
          <a:chOff x="0" y="0"/>
          <a:chExt cx="0" cy="0"/>
        </a:xfrm>
      </p:grpSpPr>
      <p:sp>
        <p:nvSpPr>
          <p:cNvPr id="1048576" name="Rectangle 16"/>
          <p:cNvSpPr>
            <a:spLocks noChangeArrowheads="1"/>
          </p:cNvSpPr>
          <p:nvPr/>
        </p:nvSpPr>
        <p:spPr bwMode="white">
          <a:xfrm>
            <a:off x="0" y="6705600"/>
            <a:ext cx="9144000" cy="1524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577" name="Rectangle 15"/>
          <p:cNvSpPr>
            <a:spLocks noChangeArrowheads="1"/>
          </p:cNvSpPr>
          <p:nvPr/>
        </p:nvSpPr>
        <p:spPr bwMode="white">
          <a:xfrm>
            <a:off x="0" y="0"/>
            <a:ext cx="9144000" cy="1393371"/>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578" name="Rectangle 17"/>
          <p:cNvSpPr>
            <a:spLocks noChangeArrowheads="1"/>
          </p:cNvSpPr>
          <p:nvPr/>
        </p:nvSpPr>
        <p:spPr bwMode="white">
          <a:xfrm>
            <a:off x="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579" name="Rectangle 18"/>
          <p:cNvSpPr>
            <a:spLocks noChangeArrowheads="1"/>
          </p:cNvSpPr>
          <p:nvPr/>
        </p:nvSpPr>
        <p:spPr bwMode="white">
          <a:xfrm>
            <a:off x="8991600" y="0"/>
            <a:ext cx="152400" cy="6858000"/>
          </a:xfrm>
          <a:prstGeom prst="rect"/>
          <a:solidFill>
            <a:srgbClr val="FFFFFF"/>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580" name="Rectangle 8"/>
          <p:cNvSpPr>
            <a:spLocks noChangeArrowheads="1"/>
          </p:cNvSpPr>
          <p:nvPr/>
        </p:nvSpPr>
        <p:spPr bwMode="auto">
          <a:xfrm>
            <a:off x="149352" y="6388385"/>
            <a:ext cx="8833104" cy="309563"/>
          </a:xfrm>
          <a:prstGeom prst="rect"/>
          <a:solidFill>
            <a:schemeClr val="accent3"/>
          </a:solidFill>
          <a:ln w="9525" cap="flat" cmpd="sng" algn="ctr">
            <a:noFill/>
            <a:prstDash val="solid"/>
            <a:miter lim="800000"/>
            <a:headEnd type="none" w="med" len="med"/>
            <a:tailEnd type="none" w="med" len="med"/>
          </a:ln>
          <a:effectLst/>
        </p:spPr>
        <p:txBody>
          <a:bodyPr anchor="ctr" bIns="45720" compatLnSpc="1" lIns="91440" rIns="91440" tIns="45720" vert="horz" wrap="none"/>
          <a:p>
            <a:endParaRPr kumimoji="0" lang="en-US"/>
          </a:p>
        </p:txBody>
      </p:sp>
      <p:sp>
        <p:nvSpPr>
          <p:cNvPr id="1048581" name="Date Placeholder 13"/>
          <p:cNvSpPr>
            <a:spLocks noGrp="1"/>
          </p:cNvSpPr>
          <p:nvPr>
            <p:ph type="dt" sz="half" idx="2"/>
          </p:nvPr>
        </p:nvSpPr>
        <p:spPr>
          <a:xfrm>
            <a:off x="5791200" y="6404984"/>
            <a:ext cx="3044952" cy="365760"/>
          </a:xfrm>
          <a:prstGeom prst="rect"/>
        </p:spPr>
        <p:txBody>
          <a:bodyPr vert="horz"/>
          <a:lstStyle>
            <a:lvl1pPr algn="r" eaLnBrk="1" hangingPunct="1" latinLnBrk="0">
              <a:defRPr sz="1400" kumimoji="0">
                <a:solidFill>
                  <a:srgbClr val="FFFFFF"/>
                </a:solidFill>
              </a:defRPr>
            </a:lvl1pPr>
          </a:lstStyle>
          <a:p>
            <a:fld id="{88D696B7-53BF-4F61-8FA9-C5A3B8A796B0}" type="datetimeFigureOut">
              <a:rPr lang="en-US" smtClean="0"/>
              <a:t>2/25/2021</a:t>
            </a:fld>
            <a:endParaRPr lang="en-US"/>
          </a:p>
        </p:txBody>
      </p:sp>
      <p:sp>
        <p:nvSpPr>
          <p:cNvPr id="1048582" name="Footer Placeholder 2"/>
          <p:cNvSpPr>
            <a:spLocks noGrp="1"/>
          </p:cNvSpPr>
          <p:nvPr>
            <p:ph type="ftr" sz="quarter" idx="3"/>
          </p:nvPr>
        </p:nvSpPr>
        <p:spPr>
          <a:xfrm>
            <a:off x="304800" y="6410848"/>
            <a:ext cx="3581400" cy="365760"/>
          </a:xfrm>
          <a:prstGeom prst="rect"/>
        </p:spPr>
        <p:txBody>
          <a:bodyPr vert="horz"/>
          <a:lstStyle>
            <a:lvl1pPr algn="l" eaLnBrk="1" hangingPunct="1" latinLnBrk="0">
              <a:defRPr sz="1200" kumimoji="0">
                <a:solidFill>
                  <a:srgbClr val="FFFFFF"/>
                </a:solidFill>
              </a:defRPr>
            </a:lvl1pPr>
          </a:lstStyle>
          <a:p>
            <a:endParaRPr lang="en-US"/>
          </a:p>
        </p:txBody>
      </p:sp>
      <p:sp>
        <p:nvSpPr>
          <p:cNvPr id="1048583" name="Rectangle 7"/>
          <p:cNvSpPr>
            <a:spLocks noChangeArrowheads="1"/>
          </p:cNvSpPr>
          <p:nvPr/>
        </p:nvSpPr>
        <p:spPr bwMode="auto">
          <a:xfrm>
            <a:off x="152400" y="155448"/>
            <a:ext cx="8833104" cy="6547104"/>
          </a:xfrm>
          <a:prstGeom prst="rect"/>
          <a:noFill/>
          <a:ln w="9525" cap="flat" cmpd="sng" algn="ctr">
            <a:solidFill>
              <a:schemeClr val="accent3">
                <a:shade val="75000"/>
              </a:schemeClr>
            </a:solidFill>
            <a:prstDash val="solid"/>
            <a:miter lim="800000"/>
            <a:headEnd type="none" w="med" len="med"/>
            <a:tailEnd type="none" w="med" len="med"/>
          </a:ln>
          <a:effectLst/>
        </p:spPr>
        <p:txBody>
          <a:bodyPr anchor="ctr" bIns="45720" compatLnSpc="1" lIns="91440" rIns="91440" tIns="45720" vert="horz" wrap="none"/>
          <a:p>
            <a:endParaRPr dirty="0" kumimoji="0" lang="en-US"/>
          </a:p>
        </p:txBody>
      </p:sp>
      <p:sp>
        <p:nvSpPr>
          <p:cNvPr id="1048584" name="Straight Connector 9"/>
          <p:cNvSpPr>
            <a:spLocks noChangeShapeType="1"/>
          </p:cNvSpPr>
          <p:nvPr/>
        </p:nvSpPr>
        <p:spPr bwMode="auto">
          <a:xfrm>
            <a:off x="152400" y="1276743"/>
            <a:ext cx="8833104" cy="0"/>
          </a:xfrm>
          <a:prstGeom prst="line"/>
          <a:noFill/>
          <a:ln w="9525" cap="flat" cmpd="sng" algn="ctr">
            <a:solidFill>
              <a:schemeClr val="accent3">
                <a:shade val="75000"/>
              </a:schemeClr>
            </a:solidFill>
            <a:prstDash val="sysDash"/>
            <a:round/>
            <a:headEnd type="none" w="med" len="med"/>
            <a:tailEnd type="none" w="med" len="med"/>
          </a:ln>
          <a:effectLst/>
        </p:spPr>
        <p:txBody>
          <a:bodyPr anchor="ctr" bIns="45720" compatLnSpc="1" lIns="91440" rIns="91440" tIns="45720" vert="horz" wrap="none"/>
          <a:p>
            <a:endParaRPr kumimoji="0" lang="en-US"/>
          </a:p>
        </p:txBody>
      </p:sp>
      <p:sp>
        <p:nvSpPr>
          <p:cNvPr id="1048585" name="Oval 11"/>
          <p:cNvSpPr/>
          <p:nvPr/>
        </p:nvSpPr>
        <p:spPr>
          <a:xfrm>
            <a:off x="4267200" y="956036"/>
            <a:ext cx="609600" cy="609600"/>
          </a:xfrm>
          <a:prstGeom prst="ellipse"/>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86" name="Oval 14"/>
          <p:cNvSpPr/>
          <p:nvPr/>
        </p:nvSpPr>
        <p:spPr>
          <a:xfrm>
            <a:off x="4361688" y="1050524"/>
            <a:ext cx="420624" cy="420624"/>
          </a:xfrm>
          <a:prstGeom prst="ellipse"/>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87" name="Slide Number Placeholder 22"/>
          <p:cNvSpPr>
            <a:spLocks noGrp="1"/>
          </p:cNvSpPr>
          <p:nvPr>
            <p:ph type="sldNum" sz="quarter" idx="4"/>
          </p:nvPr>
        </p:nvSpPr>
        <p:spPr>
          <a:xfrm>
            <a:off x="4343400" y="1040174"/>
            <a:ext cx="457200" cy="441325"/>
          </a:xfrm>
          <a:prstGeom prst="rect"/>
        </p:spPr>
        <p:txBody>
          <a:bodyPr anchor="ctr" lIns="45720" rIns="45720" vert="horz">
            <a:normAutofit/>
          </a:bodyPr>
          <a:lstStyle>
            <a:lvl1pPr algn="ctr" eaLnBrk="1" hangingPunct="1" latinLnBrk="0">
              <a:defRPr sz="1600" kumimoji="0">
                <a:solidFill>
                  <a:schemeClr val="accent3">
                    <a:shade val="75000"/>
                  </a:schemeClr>
                </a:solidFill>
              </a:defRPr>
            </a:lvl1pPr>
          </a:lstStyle>
          <a:p>
            <a:fld id="{501BDEBF-D895-4AD2-9FFA-08A0BEC2962D}" type="slidenum">
              <a:rPr lang="en-US" smtClean="0"/>
              <a:t>‹#›</a:t>
            </a:fld>
            <a:endParaRPr lang="en-US"/>
          </a:p>
        </p:txBody>
      </p:sp>
      <p:sp>
        <p:nvSpPr>
          <p:cNvPr id="1048588" name="Title Placeholder 21"/>
          <p:cNvSpPr>
            <a:spLocks noGrp="1"/>
          </p:cNvSpPr>
          <p:nvPr>
            <p:ph type="title"/>
          </p:nvPr>
        </p:nvSpPr>
        <p:spPr>
          <a:xfrm>
            <a:off x="301752" y="228600"/>
            <a:ext cx="8534400" cy="758952"/>
          </a:xfrm>
          <a:prstGeom prst="rect"/>
        </p:spPr>
        <p:txBody>
          <a:bodyPr anchor="b" vert="horz">
            <a:normAutofit/>
          </a:bodyPr>
          <a:p>
            <a:r>
              <a:rPr kumimoji="0" lang="en-US" smtClean="0"/>
              <a:t>Click to edit Master title style</a:t>
            </a:r>
            <a:endParaRPr kumimoji="0" lang="en-US"/>
          </a:p>
        </p:txBody>
      </p:sp>
      <p:sp>
        <p:nvSpPr>
          <p:cNvPr id="1048589" name="Text Placeholder 12"/>
          <p:cNvSpPr>
            <a:spLocks noGrp="1"/>
          </p:cNvSpPr>
          <p:nvPr>
            <p:ph type="body" idx="1"/>
          </p:nvPr>
        </p:nvSpPr>
        <p:spPr>
          <a:xfrm>
            <a:off x="301752" y="1524000"/>
            <a:ext cx="8534400" cy="4599432"/>
          </a:xfrm>
          <a:prstGeom prst="rect"/>
        </p:spPr>
        <p:txBody>
          <a:bodyPr vert="horz">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eaLnBrk="1" hangingPunct="1" latinLnBrk="0" rtl="0">
        <a:spcBef>
          <a:spcPct val="0"/>
        </a:spcBef>
        <a:buNone/>
        <a:defRPr sz="3300" kern="1200" kumimoji="0">
          <a:solidFill>
            <a:schemeClr val="accent3">
              <a:shade val="75000"/>
            </a:schemeClr>
          </a:solidFill>
          <a:latin typeface="+mj-lt"/>
          <a:ea typeface="+mj-ea"/>
          <a:cs typeface="+mj-cs"/>
        </a:defRPr>
      </a:lvl1pPr>
    </p:titleStyle>
    <p:bodyStyle>
      <a:lvl1pPr algn="l" eaLnBrk="1" hangingPunct="1" indent="-274320" latinLnBrk="0" marL="274320" rtl="0">
        <a:spcBef>
          <a:spcPct val="20000"/>
        </a:spcBef>
        <a:buClr>
          <a:schemeClr val="accent1"/>
        </a:buClr>
        <a:buSzPct val="85000"/>
        <a:buFont typeface="Wingdings 2"/>
        <a:buChar char=""/>
        <a:defRPr sz="2700" kern="1200" kumimoji="0">
          <a:solidFill>
            <a:schemeClr val="tx1"/>
          </a:solidFill>
          <a:latin typeface="+mn-lt"/>
          <a:ea typeface="+mn-ea"/>
          <a:cs typeface="+mn-cs"/>
        </a:defRPr>
      </a:lvl1pPr>
      <a:lvl2pPr algn="l" eaLnBrk="1" hangingPunct="1" indent="-274320" latinLnBrk="0" marL="548640" rtl="0">
        <a:spcBef>
          <a:spcPct val="20000"/>
        </a:spcBef>
        <a:buClr>
          <a:schemeClr val="accent2"/>
        </a:buClr>
        <a:buSzPct val="70000"/>
        <a:buFont typeface="Wingdings"/>
        <a:buChar char=""/>
        <a:defRPr sz="2200" kern="1200" kumimoji="0">
          <a:solidFill>
            <a:schemeClr val="tx2"/>
          </a:solidFill>
          <a:latin typeface="+mn-lt"/>
          <a:ea typeface="+mn-ea"/>
          <a:cs typeface="+mn-cs"/>
        </a:defRPr>
      </a:lvl2pPr>
      <a:lvl3pPr algn="l" eaLnBrk="1" hangingPunct="1" indent="-228600" latinLnBrk="0" marL="822960" rtl="0">
        <a:spcBef>
          <a:spcPct val="20000"/>
        </a:spcBef>
        <a:buClr>
          <a:schemeClr val="accent3"/>
        </a:buClr>
        <a:buSzPct val="75000"/>
        <a:buFont typeface="Wingdings 2"/>
        <a:buChar char=""/>
        <a:defRPr sz="2000" kern="1200" kumimoji="0">
          <a:solidFill>
            <a:schemeClr val="tx1"/>
          </a:solidFill>
          <a:latin typeface="+mn-lt"/>
          <a:ea typeface="+mn-ea"/>
          <a:cs typeface="+mn-cs"/>
        </a:defRPr>
      </a:lvl3pPr>
      <a:lvl4pPr algn="l" eaLnBrk="1" hangingPunct="1" indent="-228600" latinLnBrk="0" marL="1097280" rtl="0">
        <a:spcBef>
          <a:spcPct val="20000"/>
        </a:spcBef>
        <a:buClr>
          <a:schemeClr val="accent4"/>
        </a:buClr>
        <a:buSzPct val="70000"/>
        <a:buFont typeface="Wingdings"/>
        <a:buChar char=""/>
        <a:defRPr sz="2000" kern="1200" kumimoji="0">
          <a:solidFill>
            <a:schemeClr val="tx2"/>
          </a:solidFill>
          <a:latin typeface="+mn-lt"/>
          <a:ea typeface="+mn-ea"/>
          <a:cs typeface="+mn-cs"/>
        </a:defRPr>
      </a:lvl4pPr>
      <a:lvl5pPr algn="l" eaLnBrk="1" hangingPunct="1" indent="-228600" latinLnBrk="0" marL="1371600" rtl="0">
        <a:spcBef>
          <a:spcPct val="20000"/>
        </a:spcBef>
        <a:buClr>
          <a:schemeClr val="accent5"/>
        </a:buClr>
        <a:buFontTx/>
        <a:buChar char="•"/>
        <a:defRPr sz="1800" kern="1200" kumimoji="0">
          <a:solidFill>
            <a:schemeClr val="tx1"/>
          </a:solidFill>
          <a:latin typeface="+mn-lt"/>
          <a:ea typeface="+mn-ea"/>
          <a:cs typeface="+mn-cs"/>
        </a:defRPr>
      </a:lvl5pPr>
      <a:lvl6pPr algn="l" eaLnBrk="1" hangingPunct="1" indent="-182880" latinLnBrk="0" marL="1645920" rtl="0">
        <a:spcBef>
          <a:spcPct val="20000"/>
        </a:spcBef>
        <a:buClr>
          <a:schemeClr val="accent6"/>
        </a:buClr>
        <a:buSzPct val="80000"/>
        <a:buFont typeface="Wingdings 2"/>
        <a:buChar char=""/>
        <a:defRPr sz="1800" kern="1200" kumimoji="0">
          <a:solidFill>
            <a:schemeClr val="tx1"/>
          </a:solidFill>
          <a:latin typeface="+mn-lt"/>
          <a:ea typeface="+mn-ea"/>
          <a:cs typeface="+mn-cs"/>
        </a:defRPr>
      </a:lvl6pPr>
      <a:lvl7pPr algn="l" eaLnBrk="1" hangingPunct="1" indent="-182880" latinLnBrk="0" marL="1920240" rtl="0">
        <a:spcBef>
          <a:spcPct val="20000"/>
        </a:spcBef>
        <a:buClr>
          <a:schemeClr val="accent1">
            <a:shade val="75000"/>
          </a:schemeClr>
        </a:buClr>
        <a:buSzPct val="90000"/>
        <a:buChar char="•"/>
        <a:defRPr baseline="0" sz="1600" kern="1200" kumimoji="0">
          <a:solidFill>
            <a:schemeClr val="tx1"/>
          </a:solidFill>
          <a:latin typeface="+mn-lt"/>
          <a:ea typeface="+mn-ea"/>
          <a:cs typeface="+mn-cs"/>
        </a:defRPr>
      </a:lvl7pPr>
      <a:lvl8pPr algn="l" eaLnBrk="1" hangingPunct="1" indent="-182880" latinLnBrk="0" marL="2103120" rtl="0">
        <a:spcBef>
          <a:spcPct val="20000"/>
        </a:spcBef>
        <a:buClr>
          <a:schemeClr val="accent4">
            <a:shade val="75000"/>
          </a:schemeClr>
        </a:buClr>
        <a:buChar char="•"/>
        <a:defRPr sz="1600" kern="1200" kumimoji="0">
          <a:solidFill>
            <a:schemeClr val="tx1"/>
          </a:solidFill>
          <a:latin typeface="+mn-lt"/>
          <a:ea typeface="+mn-ea"/>
          <a:cs typeface="+mn-cs"/>
        </a:defRPr>
      </a:lvl8pPr>
      <a:lvl9pPr algn="l" eaLnBrk="1" hangingPunct="1" indent="-182880" latinLnBrk="0" marL="2377440" rtl="0">
        <a:spcBef>
          <a:spcPct val="20000"/>
        </a:spcBef>
        <a:buClr>
          <a:schemeClr val="accent2">
            <a:shade val="75000"/>
          </a:schemeClr>
        </a:buClr>
        <a:buSzPct val="90000"/>
        <a:buChar char="•"/>
        <a:defRPr baseline="0" cap="all" sz="14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1" name=""/>
        <p:cNvGrpSpPr/>
        <p:nvPr/>
      </p:nvGrpSpPr>
      <p:grpSpPr>
        <a:xfrm>
          <a:off x="0" y="0"/>
          <a:ext cx="0" cy="0"/>
          <a:chOff x="0" y="0"/>
          <a:chExt cx="0" cy="0"/>
        </a:xfrm>
      </p:grpSpPr>
      <p:sp>
        <p:nvSpPr>
          <p:cNvPr id="1048604" name="Subtitle 2"/>
          <p:cNvSpPr>
            <a:spLocks noGrp="1"/>
          </p:cNvSpPr>
          <p:nvPr>
            <p:ph type="subTitle" idx="1"/>
          </p:nvPr>
        </p:nvSpPr>
        <p:spPr/>
        <p:txBody>
          <a:bodyPr/>
          <a:p>
            <a:r>
              <a:rPr dirty="0" lang="en-US" smtClean="0"/>
              <a:t>Student’s Name </a:t>
            </a:r>
          </a:p>
          <a:p>
            <a:r>
              <a:rPr dirty="0" lang="en-US" smtClean="0"/>
              <a:t>Institution </a:t>
            </a:r>
          </a:p>
          <a:p>
            <a:r>
              <a:rPr dirty="0" lang="en-US" smtClean="0"/>
              <a:t>Course </a:t>
            </a:r>
          </a:p>
          <a:p>
            <a:r>
              <a:rPr dirty="0" lang="en-US" smtClean="0"/>
              <a:t>Professor’s Name </a:t>
            </a:r>
            <a:endParaRPr dirty="0" lang="en-US"/>
          </a:p>
        </p:txBody>
      </p:sp>
      <p:sp>
        <p:nvSpPr>
          <p:cNvPr id="1048605" name="Title 1"/>
          <p:cNvSpPr>
            <a:spLocks noGrp="1"/>
          </p:cNvSpPr>
          <p:nvPr>
            <p:ph type="ctrTitle"/>
          </p:nvPr>
        </p:nvSpPr>
        <p:spPr/>
        <p:txBody>
          <a:bodyPr/>
          <a:p>
            <a:r>
              <a:rPr dirty="0" lang="en-US" smtClean="0"/>
              <a:t>State Court Process: Arizona  </a:t>
            </a:r>
            <a:endParaRPr dirty="0"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3" name=""/>
        <p:cNvGrpSpPr/>
        <p:nvPr/>
      </p:nvGrpSpPr>
      <p:grpSpPr>
        <a:xfrm>
          <a:off x="0" y="0"/>
          <a:ext cx="0" cy="0"/>
          <a:chOff x="0" y="0"/>
          <a:chExt cx="0" cy="0"/>
        </a:xfrm>
      </p:grpSpPr>
      <p:sp>
        <p:nvSpPr>
          <p:cNvPr id="1048611" name="Title 1"/>
          <p:cNvSpPr>
            <a:spLocks noGrp="1"/>
          </p:cNvSpPr>
          <p:nvPr>
            <p:ph type="title"/>
          </p:nvPr>
        </p:nvSpPr>
        <p:spPr/>
        <p:txBody>
          <a:bodyPr/>
          <a:p>
            <a:r>
              <a:rPr dirty="0" lang="en-US" smtClean="0"/>
              <a:t>Case Process in Arizon</a:t>
            </a:r>
            <a:r>
              <a:rPr dirty="0" lang="en-US"/>
              <a:t>a</a:t>
            </a:r>
          </a:p>
        </p:txBody>
      </p:sp>
      <p:sp>
        <p:nvSpPr>
          <p:cNvPr id="1048612" name="Content Placeholder 2"/>
          <p:cNvSpPr>
            <a:spLocks noGrp="1"/>
          </p:cNvSpPr>
          <p:nvPr>
            <p:ph sz="quarter" idx="1"/>
          </p:nvPr>
        </p:nvSpPr>
        <p:spPr/>
        <p:txBody>
          <a:bodyPr>
            <a:normAutofit lnSpcReduction="10000"/>
          </a:bodyPr>
          <a:p>
            <a:r>
              <a:rPr dirty="0" lang="en-US" smtClean="0"/>
              <a:t>A criminal case takes the following steps:</a:t>
            </a:r>
          </a:p>
          <a:p>
            <a:r>
              <a:rPr dirty="0" lang="en-US" smtClean="0"/>
              <a:t>1. Arrest- The alleged offender is arrested by law enforcement </a:t>
            </a:r>
          </a:p>
          <a:p>
            <a:r>
              <a:rPr dirty="0" lang="en-US" smtClean="0"/>
              <a:t>2. Initial appearance- The suspect is arraigned in court </a:t>
            </a:r>
          </a:p>
          <a:p>
            <a:r>
              <a:rPr dirty="0" lang="en-US" smtClean="0"/>
              <a:t>Happens within 24 hours of arrest </a:t>
            </a:r>
          </a:p>
          <a:p>
            <a:r>
              <a:rPr dirty="0" lang="en-US" smtClean="0"/>
              <a:t>A judge determines the name and address of the defendant</a:t>
            </a:r>
          </a:p>
          <a:p>
            <a:r>
              <a:rPr dirty="0" lang="en-US" smtClean="0"/>
              <a:t>3. Preliminary hearing- Judge listens to the evidence and testimonies from witnesses </a:t>
            </a:r>
            <a:endParaRPr dirty="0" lang="en-US"/>
          </a:p>
        </p:txBody>
      </p:sp>
      <p:sp>
        <p:nvSpPr>
          <p:cNvPr id="1048613" name="Content Placeholder 2"/>
          <p:cNvSpPr txBox="1"/>
          <p:nvPr/>
        </p:nvSpPr>
        <p:spPr>
          <a:xfrm>
            <a:off x="21771" y="1600200"/>
            <a:ext cx="8503920" cy="4572000"/>
          </a:xfrm>
          <a:prstGeom prst="rect"/>
        </p:spPr>
        <p:txBody>
          <a:bodyPr vert="horz">
            <a:normAutofit/>
          </a:bodyPr>
          <a:lstStyle>
            <a:lvl1pPr algn="l" eaLnBrk="1" hangingPunct="1" indent="-274320" latinLnBrk="0" marL="274320" rtl="0">
              <a:spcBef>
                <a:spcPct val="20000"/>
              </a:spcBef>
              <a:buClr>
                <a:schemeClr val="accent1"/>
              </a:buClr>
              <a:buSzPct val="85000"/>
              <a:buFont typeface="Wingdings 2"/>
              <a:buChar char=""/>
              <a:defRPr sz="2700" kern="1200" kumimoji="0">
                <a:solidFill>
                  <a:schemeClr val="tx1"/>
                </a:solidFill>
                <a:latin typeface="+mn-lt"/>
                <a:ea typeface="+mn-ea"/>
                <a:cs typeface="+mn-cs"/>
              </a:defRPr>
            </a:lvl1pPr>
            <a:lvl2pPr algn="l" eaLnBrk="1" hangingPunct="1" indent="-274320" latinLnBrk="0" marL="548640" rtl="0">
              <a:spcBef>
                <a:spcPct val="20000"/>
              </a:spcBef>
              <a:buClr>
                <a:schemeClr val="accent2"/>
              </a:buClr>
              <a:buSzPct val="70000"/>
              <a:buFont typeface="Wingdings"/>
              <a:buChar char=""/>
              <a:defRPr sz="2200" kern="1200" kumimoji="0">
                <a:solidFill>
                  <a:schemeClr val="tx2"/>
                </a:solidFill>
                <a:latin typeface="+mn-lt"/>
                <a:ea typeface="+mn-ea"/>
                <a:cs typeface="+mn-cs"/>
              </a:defRPr>
            </a:lvl2pPr>
            <a:lvl3pPr algn="l" eaLnBrk="1" hangingPunct="1" indent="-228600" latinLnBrk="0" marL="822960" rtl="0">
              <a:spcBef>
                <a:spcPct val="20000"/>
              </a:spcBef>
              <a:buClr>
                <a:schemeClr val="accent3"/>
              </a:buClr>
              <a:buSzPct val="75000"/>
              <a:buFont typeface="Wingdings 2"/>
              <a:buChar char=""/>
              <a:defRPr sz="2000" kern="1200" kumimoji="0">
                <a:solidFill>
                  <a:schemeClr val="tx1"/>
                </a:solidFill>
                <a:latin typeface="+mn-lt"/>
                <a:ea typeface="+mn-ea"/>
                <a:cs typeface="+mn-cs"/>
              </a:defRPr>
            </a:lvl3pPr>
            <a:lvl4pPr algn="l" eaLnBrk="1" hangingPunct="1" indent="-228600" latinLnBrk="0" marL="1097280" rtl="0">
              <a:spcBef>
                <a:spcPct val="20000"/>
              </a:spcBef>
              <a:buClr>
                <a:schemeClr val="accent4"/>
              </a:buClr>
              <a:buSzPct val="70000"/>
              <a:buFont typeface="Wingdings"/>
              <a:buChar char=""/>
              <a:defRPr sz="2000" kern="1200" kumimoji="0">
                <a:solidFill>
                  <a:schemeClr val="tx2"/>
                </a:solidFill>
                <a:latin typeface="+mn-lt"/>
                <a:ea typeface="+mn-ea"/>
                <a:cs typeface="+mn-cs"/>
              </a:defRPr>
            </a:lvl4pPr>
            <a:lvl5pPr algn="l" eaLnBrk="1" hangingPunct="1" indent="-228600" latinLnBrk="0" marL="1371600" rtl="0">
              <a:spcBef>
                <a:spcPct val="20000"/>
              </a:spcBef>
              <a:buClr>
                <a:schemeClr val="accent5"/>
              </a:buClr>
              <a:buFontTx/>
              <a:buChar char="•"/>
              <a:defRPr sz="1800" kern="1200" kumimoji="0">
                <a:solidFill>
                  <a:schemeClr val="tx1"/>
                </a:solidFill>
                <a:latin typeface="+mn-lt"/>
                <a:ea typeface="+mn-ea"/>
                <a:cs typeface="+mn-cs"/>
              </a:defRPr>
            </a:lvl5pPr>
            <a:lvl6pPr algn="l" eaLnBrk="1" hangingPunct="1" indent="-182880" latinLnBrk="0" marL="1645920" rtl="0">
              <a:spcBef>
                <a:spcPct val="20000"/>
              </a:spcBef>
              <a:buClr>
                <a:schemeClr val="accent6"/>
              </a:buClr>
              <a:buSzPct val="80000"/>
              <a:buFont typeface="Wingdings 2"/>
              <a:buChar char=""/>
              <a:defRPr sz="1800" kern="1200" kumimoji="0">
                <a:solidFill>
                  <a:schemeClr val="tx1"/>
                </a:solidFill>
                <a:latin typeface="+mn-lt"/>
                <a:ea typeface="+mn-ea"/>
                <a:cs typeface="+mn-cs"/>
              </a:defRPr>
            </a:lvl6pPr>
            <a:lvl7pPr algn="l" eaLnBrk="1" hangingPunct="1" indent="-182880" latinLnBrk="0" marL="1920240" rtl="0">
              <a:spcBef>
                <a:spcPct val="20000"/>
              </a:spcBef>
              <a:buClr>
                <a:schemeClr val="accent1">
                  <a:shade val="75000"/>
                </a:schemeClr>
              </a:buClr>
              <a:buSzPct val="90000"/>
              <a:buChar char="•"/>
              <a:defRPr baseline="0" sz="1600" kern="1200" kumimoji="0">
                <a:solidFill>
                  <a:schemeClr val="tx1"/>
                </a:solidFill>
                <a:latin typeface="+mn-lt"/>
                <a:ea typeface="+mn-ea"/>
                <a:cs typeface="+mn-cs"/>
              </a:defRPr>
            </a:lvl7pPr>
            <a:lvl8pPr algn="l" eaLnBrk="1" hangingPunct="1" indent="-182880" latinLnBrk="0" marL="2103120" rtl="0">
              <a:spcBef>
                <a:spcPct val="20000"/>
              </a:spcBef>
              <a:buClr>
                <a:schemeClr val="accent4">
                  <a:shade val="75000"/>
                </a:schemeClr>
              </a:buClr>
              <a:buChar char="•"/>
              <a:defRPr sz="1600" kern="1200" kumimoji="0">
                <a:solidFill>
                  <a:schemeClr val="tx1"/>
                </a:solidFill>
                <a:latin typeface="+mn-lt"/>
                <a:ea typeface="+mn-ea"/>
                <a:cs typeface="+mn-cs"/>
              </a:defRPr>
            </a:lvl8pPr>
            <a:lvl9pPr algn="l" eaLnBrk="1" hangingPunct="1" indent="-182880" latinLnBrk="0" marL="2377440" rtl="0">
              <a:spcBef>
                <a:spcPct val="20000"/>
              </a:spcBef>
              <a:buClr>
                <a:schemeClr val="accent2">
                  <a:shade val="75000"/>
                </a:schemeClr>
              </a:buClr>
              <a:buSzPct val="90000"/>
              <a:buChar char="•"/>
              <a:defRPr baseline="0" cap="all" sz="1400" kern="1200" kumimoji="0">
                <a:solidFill>
                  <a:schemeClr val="tx1"/>
                </a:solidFill>
                <a:latin typeface="+mn-lt"/>
                <a:ea typeface="+mn-ea"/>
                <a:cs typeface="+mn-cs"/>
              </a:defRPr>
            </a:lvl9p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6" name=""/>
        <p:cNvGrpSpPr/>
        <p:nvPr/>
      </p:nvGrpSpPr>
      <p:grpSpPr>
        <a:xfrm>
          <a:off x="0" y="0"/>
          <a:ext cx="0" cy="0"/>
          <a:chOff x="0" y="0"/>
          <a:chExt cx="0" cy="0"/>
        </a:xfrm>
      </p:grpSpPr>
      <p:sp>
        <p:nvSpPr>
          <p:cNvPr id="1048617" name="Title 1"/>
          <p:cNvSpPr>
            <a:spLocks noGrp="1"/>
          </p:cNvSpPr>
          <p:nvPr>
            <p:ph type="title"/>
          </p:nvPr>
        </p:nvSpPr>
        <p:spPr/>
        <p:txBody>
          <a:bodyPr/>
          <a:p>
            <a:r>
              <a:rPr dirty="0" lang="en-US" smtClean="0"/>
              <a:t>Continuation of Court Process</a:t>
            </a:r>
            <a:endParaRPr dirty="0" lang="en-US"/>
          </a:p>
        </p:txBody>
      </p:sp>
      <p:sp>
        <p:nvSpPr>
          <p:cNvPr id="1048618" name="Content Placeholder 2"/>
          <p:cNvSpPr>
            <a:spLocks noGrp="1"/>
          </p:cNvSpPr>
          <p:nvPr>
            <p:ph sz="quarter" idx="1"/>
          </p:nvPr>
        </p:nvSpPr>
        <p:spPr/>
        <p:txBody>
          <a:bodyPr>
            <a:normAutofit fontScale="95455" lnSpcReduction="10000"/>
          </a:bodyPr>
          <a:p>
            <a:r>
              <a:rPr dirty="0" lang="en-US" smtClean="0"/>
              <a:t>4. Arraignment- The defendant takes the plea of not guilty, guilty, or no contest</a:t>
            </a:r>
          </a:p>
          <a:p>
            <a:r>
              <a:rPr dirty="0" lang="en-US" smtClean="0"/>
              <a:t>If the defendant pleas not guilty, the judge sets the trial date </a:t>
            </a:r>
          </a:p>
          <a:p>
            <a:r>
              <a:rPr dirty="0" lang="en-US" smtClean="0"/>
              <a:t>5. Trial- Each side makes statements</a:t>
            </a:r>
          </a:p>
          <a:p>
            <a:pPr lvl="1"/>
            <a:r>
              <a:rPr dirty="0" lang="en-US" smtClean="0"/>
              <a:t>Opening statements from each side</a:t>
            </a:r>
          </a:p>
          <a:p>
            <a:pPr lvl="1"/>
            <a:r>
              <a:rPr dirty="0" lang="en-US" smtClean="0"/>
              <a:t>Witnesses take oath or affirmation </a:t>
            </a:r>
          </a:p>
          <a:p>
            <a:pPr lvl="1"/>
            <a:r>
              <a:rPr dirty="0" lang="en-US" smtClean="0"/>
              <a:t>Prosecutor presents evidence </a:t>
            </a:r>
          </a:p>
          <a:p>
            <a:pPr lvl="1"/>
            <a:r>
              <a:rPr dirty="0" lang="en-US" smtClean="0"/>
              <a:t>Defendant’s attorney may choose to present evidence that seeks to acquit the defendant </a:t>
            </a:r>
          </a:p>
          <a:p>
            <a:r>
              <a:rPr dirty="0" lang="en-US" smtClean="0"/>
              <a:t>All evidences are exhausted </a:t>
            </a:r>
            <a:endParaRPr dirty="0"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22" name="Title 1"/>
          <p:cNvSpPr>
            <a:spLocks noGrp="1"/>
          </p:cNvSpPr>
          <p:nvPr>
            <p:ph type="title"/>
          </p:nvPr>
        </p:nvSpPr>
        <p:spPr/>
        <p:txBody>
          <a:bodyPr/>
          <a:p>
            <a:r>
              <a:rPr dirty="0" lang="en-US" smtClean="0"/>
              <a:t>Continuation of Court Process</a:t>
            </a:r>
            <a:endParaRPr dirty="0" lang="en-US"/>
          </a:p>
        </p:txBody>
      </p:sp>
      <p:sp>
        <p:nvSpPr>
          <p:cNvPr id="1048623" name="Content Placeholder 2"/>
          <p:cNvSpPr>
            <a:spLocks noGrp="1"/>
          </p:cNvSpPr>
          <p:nvPr>
            <p:ph sz="quarter" idx="1"/>
          </p:nvPr>
        </p:nvSpPr>
        <p:spPr/>
        <p:txBody>
          <a:bodyPr>
            <a:normAutofit fontScale="95455" lnSpcReduction="20000"/>
          </a:bodyPr>
          <a:p>
            <a:r>
              <a:rPr dirty="0" lang="en-US" smtClean="0"/>
              <a:t>6. Closing arguments- Similar to opening argument </a:t>
            </a:r>
          </a:p>
          <a:p>
            <a:r>
              <a:rPr dirty="0" lang="en-US" smtClean="0"/>
              <a:t>The defense attorney and prosecutor summarizes the strongest points </a:t>
            </a:r>
          </a:p>
          <a:p>
            <a:r>
              <a:rPr dirty="0" lang="en-US" smtClean="0"/>
              <a:t>7. Jury deliberations-Jury looks at the evidence presented before them </a:t>
            </a:r>
          </a:p>
          <a:p>
            <a:r>
              <a:rPr dirty="0" lang="en-US" smtClean="0"/>
              <a:t>They review the facts and reach a verdict</a:t>
            </a:r>
          </a:p>
          <a:p>
            <a:r>
              <a:rPr dirty="0" lang="en-US" smtClean="0"/>
              <a:t>8. Verdict- The jury foreman presents the written verdict</a:t>
            </a:r>
          </a:p>
          <a:p>
            <a:pPr lvl="1"/>
            <a:r>
              <a:rPr dirty="0" lang="en-US" smtClean="0"/>
              <a:t>The judge or clerk reads the verdict </a:t>
            </a:r>
          </a:p>
          <a:p>
            <a:r>
              <a:rPr dirty="0" lang="en-US" smtClean="0"/>
              <a:t>9. Sentencing- Sentencing hearing is scheduled to determine the punishment the convict will receive </a:t>
            </a:r>
            <a:endParaRPr dirty="0"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27" name="Title 1"/>
          <p:cNvSpPr>
            <a:spLocks noGrp="1"/>
          </p:cNvSpPr>
          <p:nvPr>
            <p:ph type="title"/>
          </p:nvPr>
        </p:nvSpPr>
        <p:spPr/>
        <p:txBody>
          <a:bodyPr/>
          <a:p>
            <a:r>
              <a:rPr dirty="0" lang="en-US" smtClean="0"/>
              <a:t>Appeal Proces</a:t>
            </a:r>
            <a:r>
              <a:rPr dirty="0" lang="en-US"/>
              <a:t>s</a:t>
            </a:r>
          </a:p>
        </p:txBody>
      </p:sp>
      <p:sp>
        <p:nvSpPr>
          <p:cNvPr id="1048628" name="Content Placeholder 2"/>
          <p:cNvSpPr>
            <a:spLocks noGrp="1"/>
          </p:cNvSpPr>
          <p:nvPr>
            <p:ph sz="quarter" idx="1"/>
          </p:nvPr>
        </p:nvSpPr>
        <p:spPr/>
        <p:txBody>
          <a:bodyPr/>
          <a:p>
            <a:r>
              <a:rPr dirty="0" lang="en-US" smtClean="0"/>
              <a:t>In unsatisfied with the ruling, the convicted may appeal the case in the court of appeal</a:t>
            </a:r>
          </a:p>
          <a:p>
            <a:r>
              <a:rPr dirty="0" lang="en-US" smtClean="0"/>
              <a:t>He or she files an appeal </a:t>
            </a:r>
          </a:p>
          <a:p>
            <a:r>
              <a:rPr dirty="0" lang="en-US" smtClean="0"/>
              <a:t>The trial court sends the official case records to the Court of Appeals</a:t>
            </a:r>
          </a:p>
          <a:p>
            <a:r>
              <a:rPr dirty="0" lang="en-US" smtClean="0"/>
              <a:t>Attorney’s written arguments and records reaches the court </a:t>
            </a:r>
          </a:p>
          <a:p>
            <a:r>
              <a:rPr dirty="0" lang="en-US" smtClean="0"/>
              <a:t>A three-judge panel is set to hear the appeal </a:t>
            </a:r>
          </a:p>
          <a:p>
            <a:r>
              <a:rPr dirty="0" lang="en-US" smtClean="0"/>
              <a:t>The judges can affirm, reverse, or remand the case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32" name="Title 1"/>
          <p:cNvSpPr>
            <a:spLocks noGrp="1"/>
          </p:cNvSpPr>
          <p:nvPr>
            <p:ph type="title"/>
          </p:nvPr>
        </p:nvSpPr>
        <p:spPr/>
        <p:txBody>
          <a:bodyPr/>
          <a:p>
            <a:r>
              <a:rPr dirty="0" lang="en-US" smtClean="0"/>
              <a:t>Reference </a:t>
            </a:r>
            <a:endParaRPr dirty="0" lang="en-US"/>
          </a:p>
        </p:txBody>
      </p:sp>
      <p:sp>
        <p:nvSpPr>
          <p:cNvPr id="1048633" name="Content Placeholder 2"/>
          <p:cNvSpPr>
            <a:spLocks noGrp="1"/>
          </p:cNvSpPr>
          <p:nvPr>
            <p:ph sz="quarter" idx="1"/>
          </p:nvPr>
        </p:nvSpPr>
        <p:spPr/>
        <p:txBody>
          <a:bodyPr/>
          <a:p>
            <a:r>
              <a:rPr dirty="0" lang="en-US" smtClean="0"/>
              <a:t>Azcourts.gov. How a Case moves through the court system. </a:t>
            </a:r>
            <a:r>
              <a:rPr dirty="0" i="1" lang="en-US" smtClean="0"/>
              <a:t>Arizona Judicial Branch</a:t>
            </a:r>
            <a:r>
              <a:rPr dirty="0" lang="en-US"/>
              <a:t>. https://www.azcourts.gov/guidetoazcourts/How-a-Case-Moves-Through-the-Court-System</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lastClr="000000" val="windowText"/>
      </a:dk1>
      <a:lt1>
        <a:sysClr lastClr="FFFFFF" val="window"/>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r="5400000" dist="25400" rotWithShape="0">
              <a:srgbClr val="000000">
                <a:alpha val="35000"/>
              </a:srgbClr>
            </a:outerShdw>
          </a:effectLst>
        </a:effectStyle>
        <a:effectStyle>
          <a:effectLst>
            <a:outerShdw blurRad="50800" dir="5400000" dist="25400" rotWithShape="0">
              <a:srgbClr val="000000">
                <a:alpha val="45000"/>
              </a:srgbClr>
            </a:outerShdw>
          </a:effectLst>
          <a:scene3d>
            <a:camera prst="orthographicFront" fov="0">
              <a:rot lat="0" lon="0" rev="0"/>
            </a:camera>
            <a:lightRig dir="t" rig="threePt">
              <a:rot lat="0" lon="0" rev="0"/>
            </a:lightRig>
          </a:scene3d>
          <a:sp3d contourW="9525" prstMaterial="matte">
            <a:bevelT w="0" h="0"/>
            <a:contourClr>
              <a:schemeClr val="phClr">
                <a:shade val="70000"/>
                <a:satMod val="105000"/>
              </a:schemeClr>
            </a:contourClr>
          </a:sp3d>
        </a:effectStyle>
        <a:effectStyle>
          <a:effectLst>
            <a:outerShdw blurRad="50800" dir="5400000" dist="25400" rotWithShape="0">
              <a:srgbClr val="000000">
                <a:alpha val="45000"/>
              </a:srgbClr>
            </a:outerShdw>
          </a:effectLst>
          <a:scene3d>
            <a:camera prst="orthographicFront" fov="0">
              <a:rot lat="0" lon="0" rev="0"/>
            </a:camera>
            <a:lightRig dir="b" rig="soft">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algn="tl" flip="none" sx="85000" sy="85000" tx="0" ty="0"/>
        </a:blipFill>
        <a:blipFill>
          <a:blip xmlns:r="http://schemas.openxmlformats.org/officeDocument/2006/relationships" r:embed="rId2">
            <a:duotone>
              <a:schemeClr val="phClr">
                <a:shade val="65000"/>
                <a:satMod val="115000"/>
              </a:schemeClr>
              <a:schemeClr val="phClr">
                <a:tint val="85000"/>
              </a:schemeClr>
            </a:duotone>
          </a:blip>
          <a:tile algn="tl" flip="none" sx="65000" sy="65000" tx="0" ty="0"/>
        </a:blip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PowerPoint Presentation</dc:title>
  <dc:creator>acer</dc:creator>
  <cp:lastModifiedBy>acer</cp:lastModifiedBy>
  <dcterms:created xsi:type="dcterms:W3CDTF">2021-02-25T05:45:20Z</dcterms:created>
  <dcterms:modified xsi:type="dcterms:W3CDTF">2021-02-25T14:35:39Z</dcterms:modified>
</cp:coreProperties>
</file>